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16" r:id="rId1"/>
  </p:sldMasterIdLst>
  <p:notesMasterIdLst>
    <p:notesMasterId r:id="rId55"/>
  </p:notesMasterIdLst>
  <p:handoutMasterIdLst>
    <p:handoutMasterId r:id="rId56"/>
  </p:handoutMasterIdLst>
  <p:sldIdLst>
    <p:sldId id="256" r:id="rId2"/>
    <p:sldId id="276" r:id="rId3"/>
    <p:sldId id="280" r:id="rId4"/>
    <p:sldId id="281" r:id="rId5"/>
    <p:sldId id="275" r:id="rId6"/>
    <p:sldId id="283" r:id="rId7"/>
    <p:sldId id="331" r:id="rId8"/>
    <p:sldId id="285" r:id="rId9"/>
    <p:sldId id="286" r:id="rId10"/>
    <p:sldId id="332" r:id="rId11"/>
    <p:sldId id="333" r:id="rId12"/>
    <p:sldId id="287" r:id="rId13"/>
    <p:sldId id="288" r:id="rId14"/>
    <p:sldId id="289" r:id="rId15"/>
    <p:sldId id="290" r:id="rId16"/>
    <p:sldId id="291" r:id="rId17"/>
    <p:sldId id="292" r:id="rId18"/>
    <p:sldId id="293" r:id="rId19"/>
    <p:sldId id="278" r:id="rId20"/>
    <p:sldId id="321" r:id="rId21"/>
    <p:sldId id="324" r:id="rId22"/>
    <p:sldId id="322" r:id="rId23"/>
    <p:sldId id="325" r:id="rId24"/>
    <p:sldId id="323" r:id="rId25"/>
    <p:sldId id="326" r:id="rId26"/>
    <p:sldId id="308" r:id="rId27"/>
    <p:sldId id="309" r:id="rId28"/>
    <p:sldId id="310" r:id="rId29"/>
    <p:sldId id="312" r:id="rId30"/>
    <p:sldId id="327" r:id="rId31"/>
    <p:sldId id="294" r:id="rId32"/>
    <p:sldId id="295" r:id="rId33"/>
    <p:sldId id="296" r:id="rId34"/>
    <p:sldId id="297" r:id="rId35"/>
    <p:sldId id="298" r:id="rId36"/>
    <p:sldId id="299" r:id="rId37"/>
    <p:sldId id="300" r:id="rId38"/>
    <p:sldId id="301" r:id="rId39"/>
    <p:sldId id="328" r:id="rId40"/>
    <p:sldId id="302" r:id="rId41"/>
    <p:sldId id="303" r:id="rId42"/>
    <p:sldId id="304" r:id="rId43"/>
    <p:sldId id="307" r:id="rId44"/>
    <p:sldId id="329" r:id="rId45"/>
    <p:sldId id="305" r:id="rId46"/>
    <p:sldId id="330" r:id="rId47"/>
    <p:sldId id="313" r:id="rId48"/>
    <p:sldId id="306" r:id="rId49"/>
    <p:sldId id="314" r:id="rId50"/>
    <p:sldId id="315" r:id="rId51"/>
    <p:sldId id="316" r:id="rId52"/>
    <p:sldId id="317" r:id="rId53"/>
    <p:sldId id="320" r:id="rId54"/>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80"/>
            <p14:sldId id="281"/>
            <p14:sldId id="275"/>
            <p14:sldId id="283"/>
            <p14:sldId id="331"/>
            <p14:sldId id="285"/>
            <p14:sldId id="286"/>
            <p14:sldId id="332"/>
            <p14:sldId id="333"/>
            <p14:sldId id="287"/>
            <p14:sldId id="288"/>
            <p14:sldId id="289"/>
            <p14:sldId id="290"/>
            <p14:sldId id="291"/>
            <p14:sldId id="292"/>
            <p14:sldId id="293"/>
            <p14:sldId id="278"/>
            <p14:sldId id="321"/>
            <p14:sldId id="324"/>
            <p14:sldId id="322"/>
            <p14:sldId id="325"/>
            <p14:sldId id="323"/>
            <p14:sldId id="326"/>
            <p14:sldId id="308"/>
            <p14:sldId id="309"/>
            <p14:sldId id="310"/>
            <p14:sldId id="312"/>
            <p14:sldId id="327"/>
            <p14:sldId id="294"/>
            <p14:sldId id="295"/>
            <p14:sldId id="296"/>
            <p14:sldId id="297"/>
            <p14:sldId id="298"/>
            <p14:sldId id="299"/>
            <p14:sldId id="300"/>
            <p14:sldId id="301"/>
            <p14:sldId id="328"/>
            <p14:sldId id="302"/>
            <p14:sldId id="303"/>
            <p14:sldId id="304"/>
            <p14:sldId id="307"/>
            <p14:sldId id="329"/>
            <p14:sldId id="305"/>
            <p14:sldId id="330"/>
            <p14:sldId id="313"/>
            <p14:sldId id="306"/>
            <p14:sldId id="314"/>
            <p14:sldId id="315"/>
            <p14:sldId id="316"/>
            <p14:sldId id="317"/>
            <p14:sldId id="320"/>
          </p14:sldIdLst>
        </p14:section>
      </p14:sectionLst>
    </p:ext>
    <p:ext uri="{EFAFB233-063F-42B5-8137-9DF3F51BA10A}">
      <p15:sldGuideLst xmlns:p15="http://schemas.microsoft.com/office/powerpoint/2012/main">
        <p15:guide id="1" orient="horz" pos="2154">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A17A6-612C-40AA-A964-96059053CECA}" v="3" dt="2021-04-29T05:52:47.78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58" autoAdjust="0"/>
    <p:restoredTop sz="99178" autoAdjust="0"/>
  </p:normalViewPr>
  <p:slideViewPr>
    <p:cSldViewPr>
      <p:cViewPr varScale="1">
        <p:scale>
          <a:sx n="105" d="100"/>
          <a:sy n="105" d="100"/>
        </p:scale>
        <p:origin x="150" y="402"/>
      </p:cViewPr>
      <p:guideLst>
        <p:guide orient="horz" pos="2154"/>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e19a313e-2417-4c06-973d-650b47f13e8a" providerId="ADAL" clId="{190A17A6-612C-40AA-A964-96059053CECA}"/>
    <pc:docChg chg="undo custSel addSld delSld modSld modSection">
      <pc:chgData name=" " userId="e19a313e-2417-4c06-973d-650b47f13e8a" providerId="ADAL" clId="{190A17A6-612C-40AA-A964-96059053CECA}" dt="2021-04-29T05:53:06.784" v="67" actId="20577"/>
      <pc:docMkLst>
        <pc:docMk/>
      </pc:docMkLst>
      <pc:sldChg chg="add del">
        <pc:chgData name=" " userId="e19a313e-2417-4c06-973d-650b47f13e8a" providerId="ADAL" clId="{190A17A6-612C-40AA-A964-96059053CECA}" dt="2021-04-29T05:51:07.526" v="1"/>
        <pc:sldMkLst>
          <pc:docMk/>
          <pc:sldMk cId="0" sldId="287"/>
        </pc:sldMkLst>
      </pc:sldChg>
      <pc:sldChg chg="modSp add del mod">
        <pc:chgData name=" " userId="e19a313e-2417-4c06-973d-650b47f13e8a" providerId="ADAL" clId="{190A17A6-612C-40AA-A964-96059053CECA}" dt="2021-04-29T05:53:06.784" v="67" actId="20577"/>
        <pc:sldMkLst>
          <pc:docMk/>
          <pc:sldMk cId="0" sldId="288"/>
        </pc:sldMkLst>
        <pc:graphicFrameChg chg="mod modGraphic">
          <ac:chgData name=" " userId="e19a313e-2417-4c06-973d-650b47f13e8a" providerId="ADAL" clId="{190A17A6-612C-40AA-A964-96059053CECA}" dt="2021-04-29T05:53:06.784" v="67" actId="20577"/>
          <ac:graphicFrameMkLst>
            <pc:docMk/>
            <pc:sldMk cId="0" sldId="288"/>
            <ac:graphicFrameMk id="3"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2021-04-29</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lstStyle/>
          <a:p>
            <a:pPr lvl="0">
              <a:defRPr/>
            </a:pPr>
            <a:r>
              <a:rPr lang="en-US" altLang="ko-KR">
                <a:solidFill>
                  <a:schemeClr val="tx1"/>
                </a:solidFill>
              </a:rPr>
              <a:t>0.0</a:t>
            </a:r>
            <a:endParaRPr lang="ko-KR" altLang="en-US">
              <a:solidFill>
                <a:schemeClr val="tx1"/>
              </a:solidFill>
            </a:endParaRPr>
          </a:p>
        </p:txBody>
      </p:sp>
      <p:sp>
        <p:nvSpPr>
          <p:cNvPr id="4" name="텍스트 개체 틀 3"/>
          <p:cNvSpPr>
            <a:spLocks noGrp="1"/>
          </p:cNvSpPr>
          <p:nvPr>
            <p:ph type="body" sz="quarter" idx="11"/>
          </p:nvPr>
        </p:nvSpPr>
        <p:spPr/>
        <p:txBody>
          <a:bodyPr/>
          <a:lstStyle/>
          <a:p>
            <a:pPr lvl="0">
              <a:defRPr/>
            </a:pPr>
            <a:r>
              <a:rPr lang="en-US" altLang="ko-KR">
                <a:solidFill>
                  <a:schemeClr val="tx1"/>
                </a:solidFill>
              </a:rPr>
              <a:t>2021-04-00</a:t>
            </a:r>
          </a:p>
        </p:txBody>
      </p:sp>
      <p:sp>
        <p:nvSpPr>
          <p:cNvPr id="5" name="텍스트 개체 틀 4"/>
          <p:cNvSpPr>
            <a:spLocks noGrp="1"/>
          </p:cNvSpPr>
          <p:nvPr>
            <p:ph type="body" sz="quarter" idx="12"/>
          </p:nvPr>
        </p:nvSpPr>
        <p:spPr/>
        <p:txBody>
          <a:bodyPr/>
          <a:lstStyle/>
          <a:p>
            <a:pPr lvl="0">
              <a:defRPr/>
            </a:pPr>
            <a:r>
              <a:rPr lang="en-US" altLang="ko-KR">
                <a:solidFill>
                  <a:schemeClr val="tx1"/>
                </a:solidFill>
              </a:rPr>
              <a:t>1</a:t>
            </a:r>
            <a:r>
              <a:rPr lang="ko-KR" altLang="en-US">
                <a:solidFill>
                  <a:schemeClr val="tx1"/>
                </a:solidFill>
              </a:rPr>
              <a:t>조</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329776212"/>
              </p:ext>
            </p:extLst>
          </p:nvPr>
        </p:nvGraphicFramePr>
        <p:xfrm>
          <a:off x="1197871" y="1700808"/>
          <a:ext cx="9794674" cy="4176464"/>
        </p:xfrm>
        <a:graphic>
          <a:graphicData uri="http://schemas.openxmlformats.org/drawingml/2006/table">
            <a:tbl>
              <a:tblPr>
                <a:tableStyleId>{5C22544A-7EE6-4342-B048-85BDC9FD1C3A}</a:tableStyleId>
              </a:tblPr>
              <a:tblGrid>
                <a:gridCol w="4754113">
                  <a:extLst>
                    <a:ext uri="{9D8B030D-6E8A-4147-A177-3AD203B41FA5}">
                      <a16:colId xmlns:a16="http://schemas.microsoft.com/office/drawing/2014/main" val="20001"/>
                    </a:ext>
                  </a:extLst>
                </a:gridCol>
                <a:gridCol w="2592288">
                  <a:extLst>
                    <a:ext uri="{9D8B030D-6E8A-4147-A177-3AD203B41FA5}">
                      <a16:colId xmlns:a16="http://schemas.microsoft.com/office/drawing/2014/main" val="20003"/>
                    </a:ext>
                  </a:extLst>
                </a:gridCol>
                <a:gridCol w="2448273">
                  <a:extLst>
                    <a:ext uri="{9D8B030D-6E8A-4147-A177-3AD203B41FA5}">
                      <a16:colId xmlns:a16="http://schemas.microsoft.com/office/drawing/2014/main" val="20004"/>
                    </a:ext>
                  </a:extLst>
                </a:gridCol>
              </a:tblGrid>
              <a:tr h="361459">
                <a:tc>
                  <a:txBody>
                    <a:bodyPr/>
                    <a:lstStyle/>
                    <a:p>
                      <a:pPr algn="l" latinLnBrk="1">
                        <a:defRPr/>
                      </a:pPr>
                      <a:r>
                        <a:rPr lang="en-US" altLang="ko-KR" sz="1000" b="1" dirty="0">
                          <a:solidFill>
                            <a:schemeClr val="tx1"/>
                          </a:solidFill>
                        </a:rPr>
                        <a:t>STEP 6-2. </a:t>
                      </a:r>
                      <a:r>
                        <a:rPr lang="ko-KR" altLang="en-US" sz="1000" b="1" dirty="0">
                          <a:solidFill>
                            <a:schemeClr val="tx1"/>
                          </a:solidFill>
                        </a:rPr>
                        <a:t>이메일 변경</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6-3. </a:t>
                      </a:r>
                      <a:r>
                        <a:rPr lang="ko-KR" altLang="en-US" sz="1000" b="1" dirty="0">
                          <a:solidFill>
                            <a:schemeClr val="tx1"/>
                          </a:solidFill>
                        </a:rPr>
                        <a:t>주소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6-4. </a:t>
                      </a:r>
                      <a:r>
                        <a:rPr lang="ko-KR" altLang="en-US" sz="1000" b="1" dirty="0">
                          <a:solidFill>
                            <a:schemeClr val="tx1"/>
                          </a:solidFill>
                        </a:rPr>
                        <a:t>비밀번호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815005">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10</a:t>
            </a:fld>
            <a:endParaRPr lang="en-US" altLang="en-US" sz="900"/>
          </a:p>
        </p:txBody>
      </p:sp>
      <p:sp>
        <p:nvSpPr>
          <p:cNvPr id="162" name="순서도: 문서 161">
            <a:extLst>
              <a:ext uri="{FF2B5EF4-FFF2-40B4-BE49-F238E27FC236}">
                <a16:creationId xmlns:a16="http://schemas.microsoft.com/office/drawing/2014/main" id="{2E866BAD-5375-413E-B7DB-23C1D9F87E8E}"/>
              </a:ext>
            </a:extLst>
          </p:cNvPr>
          <p:cNvSpPr/>
          <p:nvPr/>
        </p:nvSpPr>
        <p:spPr>
          <a:xfrm>
            <a:off x="6631650" y="2177955"/>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myPage_address.jsp</a:t>
            </a:r>
            <a:endParaRPr lang="ko-KR" altLang="en-US" sz="900" dirty="0">
              <a:solidFill>
                <a:schemeClr val="tx1"/>
              </a:solidFill>
            </a:endParaRPr>
          </a:p>
        </p:txBody>
      </p:sp>
      <p:sp>
        <p:nvSpPr>
          <p:cNvPr id="194" name="순서도: 데이터 193">
            <a:extLst>
              <a:ext uri="{FF2B5EF4-FFF2-40B4-BE49-F238E27FC236}">
                <a16:creationId xmlns:a16="http://schemas.microsoft.com/office/drawing/2014/main" id="{C92D398F-62EE-43DC-A398-E27BB6CF658E}"/>
              </a:ext>
            </a:extLst>
          </p:cNvPr>
          <p:cNvSpPr/>
          <p:nvPr/>
        </p:nvSpPr>
        <p:spPr>
          <a:xfrm>
            <a:off x="9267999" y="252320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PW</a:t>
            </a:r>
            <a:endParaRPr lang="ko-KR" altLang="en-US" sz="900" dirty="0">
              <a:solidFill>
                <a:schemeClr val="tx1"/>
              </a:solidFill>
            </a:endParaRPr>
          </a:p>
        </p:txBody>
      </p:sp>
      <p:sp>
        <p:nvSpPr>
          <p:cNvPr id="195" name="순서도: 문서 194">
            <a:extLst>
              <a:ext uri="{FF2B5EF4-FFF2-40B4-BE49-F238E27FC236}">
                <a16:creationId xmlns:a16="http://schemas.microsoft.com/office/drawing/2014/main" id="{610F16C3-6B9C-49AF-B774-70D010E3F008}"/>
              </a:ext>
            </a:extLst>
          </p:cNvPr>
          <p:cNvSpPr/>
          <p:nvPr/>
        </p:nvSpPr>
        <p:spPr>
          <a:xfrm>
            <a:off x="9093043" y="2043803"/>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myPage_password.jsp</a:t>
            </a:r>
            <a:endParaRPr lang="ko-KR" altLang="en-US" sz="900" dirty="0">
              <a:solidFill>
                <a:schemeClr val="tx1"/>
              </a:solidFill>
            </a:endParaRPr>
          </a:p>
        </p:txBody>
      </p:sp>
      <p:cxnSp>
        <p:nvCxnSpPr>
          <p:cNvPr id="196" name="직선 화살표 연결선 195">
            <a:extLst>
              <a:ext uri="{FF2B5EF4-FFF2-40B4-BE49-F238E27FC236}">
                <a16:creationId xmlns:a16="http://schemas.microsoft.com/office/drawing/2014/main" id="{42E2DC63-B8E5-4A2F-81DF-C0456FAAC888}"/>
              </a:ext>
            </a:extLst>
          </p:cNvPr>
          <p:cNvCxnSpPr>
            <a:cxnSpLocks/>
          </p:cNvCxnSpPr>
          <p:nvPr/>
        </p:nvCxnSpPr>
        <p:spPr>
          <a:xfrm>
            <a:off x="9780067" y="233770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a:extLst>
              <a:ext uri="{FF2B5EF4-FFF2-40B4-BE49-F238E27FC236}">
                <a16:creationId xmlns:a16="http://schemas.microsoft.com/office/drawing/2014/main" id="{61D7AC03-66E2-4082-A7E5-FB84771F6BBC}"/>
              </a:ext>
            </a:extLst>
          </p:cNvPr>
          <p:cNvSpPr/>
          <p:nvPr/>
        </p:nvSpPr>
        <p:spPr>
          <a:xfrm>
            <a:off x="9425697" y="3026201"/>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인증</a:t>
            </a:r>
          </a:p>
        </p:txBody>
      </p:sp>
      <p:cxnSp>
        <p:nvCxnSpPr>
          <p:cNvPr id="198" name="직선 화살표 연결선 197">
            <a:extLst>
              <a:ext uri="{FF2B5EF4-FFF2-40B4-BE49-F238E27FC236}">
                <a16:creationId xmlns:a16="http://schemas.microsoft.com/office/drawing/2014/main" id="{492AA7B9-0C9D-49B8-AFBB-556D8FCE7419}"/>
              </a:ext>
            </a:extLst>
          </p:cNvPr>
          <p:cNvCxnSpPr>
            <a:cxnSpLocks/>
          </p:cNvCxnSpPr>
          <p:nvPr/>
        </p:nvCxnSpPr>
        <p:spPr>
          <a:xfrm>
            <a:off x="9787573" y="2824975"/>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10;&#10;자동 생성된 설명">
            <a:extLst>
              <a:ext uri="{FF2B5EF4-FFF2-40B4-BE49-F238E27FC236}">
                <a16:creationId xmlns:a16="http://schemas.microsoft.com/office/drawing/2014/main" id="{07A367F7-0DB3-47B3-934A-27CECD423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8590" y="4970211"/>
            <a:ext cx="453468" cy="453468"/>
          </a:xfrm>
          <a:prstGeom prst="rect">
            <a:avLst/>
          </a:prstGeom>
        </p:spPr>
      </p:pic>
      <p:sp>
        <p:nvSpPr>
          <p:cNvPr id="208" name="직사각형 207">
            <a:extLst>
              <a:ext uri="{FF2B5EF4-FFF2-40B4-BE49-F238E27FC236}">
                <a16:creationId xmlns:a16="http://schemas.microsoft.com/office/drawing/2014/main" id="{392F7441-6504-4842-8D8F-EC43D5E0ED34}"/>
              </a:ext>
            </a:extLst>
          </p:cNvPr>
          <p:cNvSpPr/>
          <p:nvPr/>
        </p:nvSpPr>
        <p:spPr>
          <a:xfrm>
            <a:off x="10336983" y="5277857"/>
            <a:ext cx="784624" cy="200055"/>
          </a:xfrm>
          <a:prstGeom prst="rect">
            <a:avLst/>
          </a:prstGeom>
        </p:spPr>
        <p:txBody>
          <a:bodyPr wrap="square">
            <a:spAutoFit/>
          </a:bodyPr>
          <a:lstStyle/>
          <a:p>
            <a:pPr lvl="0">
              <a:defRPr/>
            </a:pPr>
            <a:r>
              <a:rPr lang="en-US" altLang="ko-KR" sz="700" dirty="0"/>
              <a:t>TABLE_USER</a:t>
            </a:r>
          </a:p>
        </p:txBody>
      </p:sp>
      <p:sp>
        <p:nvSpPr>
          <p:cNvPr id="211" name="순서도: 처리 210">
            <a:extLst>
              <a:ext uri="{FF2B5EF4-FFF2-40B4-BE49-F238E27FC236}">
                <a16:creationId xmlns:a16="http://schemas.microsoft.com/office/drawing/2014/main" id="{7A7D021C-75D0-4580-826C-C74FCCB0E61D}"/>
              </a:ext>
            </a:extLst>
          </p:cNvPr>
          <p:cNvSpPr/>
          <p:nvPr/>
        </p:nvSpPr>
        <p:spPr>
          <a:xfrm>
            <a:off x="9158715" y="4509452"/>
            <a:ext cx="127563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UserPwModifyAction.java</a:t>
            </a:r>
            <a:endParaRPr lang="ko-KR" altLang="en-US" sz="900" dirty="0">
              <a:solidFill>
                <a:schemeClr val="tx1"/>
              </a:solidFill>
            </a:endParaRPr>
          </a:p>
        </p:txBody>
      </p:sp>
      <p:cxnSp>
        <p:nvCxnSpPr>
          <p:cNvPr id="212" name="직선 화살표 연결선 211">
            <a:extLst>
              <a:ext uri="{FF2B5EF4-FFF2-40B4-BE49-F238E27FC236}">
                <a16:creationId xmlns:a16="http://schemas.microsoft.com/office/drawing/2014/main" id="{0A825853-FE98-4B69-A185-378B0FE08982}"/>
              </a:ext>
            </a:extLst>
          </p:cNvPr>
          <p:cNvCxnSpPr>
            <a:cxnSpLocks/>
          </p:cNvCxnSpPr>
          <p:nvPr/>
        </p:nvCxnSpPr>
        <p:spPr>
          <a:xfrm>
            <a:off x="9796532" y="330850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a:extLst>
              <a:ext uri="{FF2B5EF4-FFF2-40B4-BE49-F238E27FC236}">
                <a16:creationId xmlns:a16="http://schemas.microsoft.com/office/drawing/2014/main" id="{3D212E4B-8CB6-4AB8-B418-345AEDC0F0A4}"/>
              </a:ext>
            </a:extLst>
          </p:cNvPr>
          <p:cNvCxnSpPr>
            <a:cxnSpLocks/>
          </p:cNvCxnSpPr>
          <p:nvPr/>
        </p:nvCxnSpPr>
        <p:spPr>
          <a:xfrm>
            <a:off x="10335941" y="4858436"/>
            <a:ext cx="248747" cy="169773"/>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a:extLst>
              <a:ext uri="{FF2B5EF4-FFF2-40B4-BE49-F238E27FC236}">
                <a16:creationId xmlns:a16="http://schemas.microsoft.com/office/drawing/2014/main" id="{209C0F08-D38F-41C3-AE20-DFECDAD257D9}"/>
              </a:ext>
            </a:extLst>
          </p:cNvPr>
          <p:cNvCxnSpPr>
            <a:cxnSpLocks/>
          </p:cNvCxnSpPr>
          <p:nvPr/>
        </p:nvCxnSpPr>
        <p:spPr>
          <a:xfrm flipH="1" flipV="1">
            <a:off x="10272128" y="4882635"/>
            <a:ext cx="235950" cy="17515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a:extLst>
              <a:ext uri="{FF2B5EF4-FFF2-40B4-BE49-F238E27FC236}">
                <a16:creationId xmlns:a16="http://schemas.microsoft.com/office/drawing/2014/main" id="{5E59E8AC-73D0-4889-834F-D54DDBADFEBF}"/>
              </a:ext>
            </a:extLst>
          </p:cNvPr>
          <p:cNvSpPr/>
          <p:nvPr/>
        </p:nvSpPr>
        <p:spPr>
          <a:xfrm>
            <a:off x="9275458" y="554312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222" name="직선 화살표 연결선 221">
            <a:extLst>
              <a:ext uri="{FF2B5EF4-FFF2-40B4-BE49-F238E27FC236}">
                <a16:creationId xmlns:a16="http://schemas.microsoft.com/office/drawing/2014/main" id="{5CF16923-A91B-4F52-AAB9-BF4E2C801B11}"/>
              </a:ext>
            </a:extLst>
          </p:cNvPr>
          <p:cNvCxnSpPr>
            <a:cxnSpLocks/>
          </p:cNvCxnSpPr>
          <p:nvPr/>
        </p:nvCxnSpPr>
        <p:spPr>
          <a:xfrm>
            <a:off x="9787370" y="482926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a:extLst>
              <a:ext uri="{FF2B5EF4-FFF2-40B4-BE49-F238E27FC236}">
                <a16:creationId xmlns:a16="http://schemas.microsoft.com/office/drawing/2014/main" id="{43F7ACCB-A65F-42EC-8942-5E3E121B2181}"/>
              </a:ext>
            </a:extLst>
          </p:cNvPr>
          <p:cNvSpPr/>
          <p:nvPr/>
        </p:nvSpPr>
        <p:spPr>
          <a:xfrm>
            <a:off x="9063434" y="312190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24" name="직사각형 223">
            <a:extLst>
              <a:ext uri="{FF2B5EF4-FFF2-40B4-BE49-F238E27FC236}">
                <a16:creationId xmlns:a16="http://schemas.microsoft.com/office/drawing/2014/main" id="{CBEF0D90-73C3-4976-90F8-7D7D4E30311D}"/>
              </a:ext>
            </a:extLst>
          </p:cNvPr>
          <p:cNvSpPr/>
          <p:nvPr/>
        </p:nvSpPr>
        <p:spPr>
          <a:xfrm>
            <a:off x="9762759" y="3298329"/>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225" name="연결선: 꺾임 224">
            <a:extLst>
              <a:ext uri="{FF2B5EF4-FFF2-40B4-BE49-F238E27FC236}">
                <a16:creationId xmlns:a16="http://schemas.microsoft.com/office/drawing/2014/main" id="{6C8F4F66-E20B-4DA2-A1EE-272374489D03}"/>
              </a:ext>
            </a:extLst>
          </p:cNvPr>
          <p:cNvCxnSpPr>
            <a:cxnSpLocks/>
            <a:stCxn id="197" idx="1"/>
            <a:endCxn id="194" idx="2"/>
          </p:cNvCxnSpPr>
          <p:nvPr/>
        </p:nvCxnSpPr>
        <p:spPr>
          <a:xfrm rot="10800000">
            <a:off x="9370413" y="2672714"/>
            <a:ext cx="55284" cy="497698"/>
          </a:xfrm>
          <a:prstGeom prst="bentConnector3">
            <a:avLst>
              <a:gd name="adj1" fmla="val 69875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a:extLst>
              <a:ext uri="{FF2B5EF4-FFF2-40B4-BE49-F238E27FC236}">
                <a16:creationId xmlns:a16="http://schemas.microsoft.com/office/drawing/2014/main" id="{81E9D807-EE33-4A3A-9111-F7642ACEE23D}"/>
              </a:ext>
            </a:extLst>
          </p:cNvPr>
          <p:cNvSpPr/>
          <p:nvPr/>
        </p:nvSpPr>
        <p:spPr>
          <a:xfrm>
            <a:off x="1610126" y="2446701"/>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myPage_email.jsp</a:t>
            </a:r>
            <a:endParaRPr lang="ko-KR" altLang="en-US" sz="900" dirty="0">
              <a:solidFill>
                <a:schemeClr val="tx1"/>
              </a:solidFill>
            </a:endParaRPr>
          </a:p>
        </p:txBody>
      </p:sp>
      <p:cxnSp>
        <p:nvCxnSpPr>
          <p:cNvPr id="78" name="직선 화살표 연결선 77">
            <a:extLst>
              <a:ext uri="{FF2B5EF4-FFF2-40B4-BE49-F238E27FC236}">
                <a16:creationId xmlns:a16="http://schemas.microsoft.com/office/drawing/2014/main" id="{6F46F9E6-71B9-45A3-B4E0-2DB4B0472475}"/>
              </a:ext>
            </a:extLst>
          </p:cNvPr>
          <p:cNvCxnSpPr>
            <a:cxnSpLocks/>
          </p:cNvCxnSpPr>
          <p:nvPr/>
        </p:nvCxnSpPr>
        <p:spPr>
          <a:xfrm>
            <a:off x="2165408" y="274756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10;&#10;자동 생성된 설명">
            <a:extLst>
              <a:ext uri="{FF2B5EF4-FFF2-40B4-BE49-F238E27FC236}">
                <a16:creationId xmlns:a16="http://schemas.microsoft.com/office/drawing/2014/main" id="{BCE06EF2-04F0-49AA-AE2D-5F64EEE04C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1077" y="3914402"/>
            <a:ext cx="453468" cy="453468"/>
          </a:xfrm>
          <a:prstGeom prst="rect">
            <a:avLst/>
          </a:prstGeom>
        </p:spPr>
      </p:pic>
      <p:sp>
        <p:nvSpPr>
          <p:cNvPr id="83" name="직사각형 82">
            <a:extLst>
              <a:ext uri="{FF2B5EF4-FFF2-40B4-BE49-F238E27FC236}">
                <a16:creationId xmlns:a16="http://schemas.microsoft.com/office/drawing/2014/main" id="{08ED60CD-52DD-4652-A985-E4B629C4D757}"/>
              </a:ext>
            </a:extLst>
          </p:cNvPr>
          <p:cNvSpPr/>
          <p:nvPr/>
        </p:nvSpPr>
        <p:spPr>
          <a:xfrm>
            <a:off x="5319470" y="4222048"/>
            <a:ext cx="784624" cy="200055"/>
          </a:xfrm>
          <a:prstGeom prst="rect">
            <a:avLst/>
          </a:prstGeom>
        </p:spPr>
        <p:txBody>
          <a:bodyPr wrap="square">
            <a:spAutoFit/>
          </a:bodyPr>
          <a:lstStyle/>
          <a:p>
            <a:pPr lvl="0">
              <a:defRPr/>
            </a:pPr>
            <a:r>
              <a:rPr lang="en-US" altLang="ko-KR" sz="700" dirty="0"/>
              <a:t>TABLE_USER</a:t>
            </a:r>
          </a:p>
        </p:txBody>
      </p:sp>
      <p:sp>
        <p:nvSpPr>
          <p:cNvPr id="87" name="순서도: 처리 86">
            <a:extLst>
              <a:ext uri="{FF2B5EF4-FFF2-40B4-BE49-F238E27FC236}">
                <a16:creationId xmlns:a16="http://schemas.microsoft.com/office/drawing/2014/main" id="{591AB1E3-2FFC-44ED-B2DB-332DD6BB3C06}"/>
              </a:ext>
            </a:extLst>
          </p:cNvPr>
          <p:cNvSpPr/>
          <p:nvPr/>
        </p:nvSpPr>
        <p:spPr>
          <a:xfrm>
            <a:off x="4107067" y="3992370"/>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이메일 변경을 </a:t>
            </a:r>
            <a:r>
              <a:rPr lang="ko-KR" altLang="en-US" sz="600" dirty="0">
                <a:solidFill>
                  <a:schemeClr val="tx1"/>
                </a:solidFill>
              </a:rPr>
              <a:t>성공하였습니다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88" name="순서도: 수행의 시작/종료 87">
            <a:extLst>
              <a:ext uri="{FF2B5EF4-FFF2-40B4-BE49-F238E27FC236}">
                <a16:creationId xmlns:a16="http://schemas.microsoft.com/office/drawing/2014/main" id="{80D71D48-9F13-495D-927C-271E511D4E33}"/>
              </a:ext>
            </a:extLst>
          </p:cNvPr>
          <p:cNvSpPr/>
          <p:nvPr/>
        </p:nvSpPr>
        <p:spPr>
          <a:xfrm>
            <a:off x="4487703" y="4197799"/>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cxnSp>
        <p:nvCxnSpPr>
          <p:cNvPr id="90" name="직선 화살표 연결선 89">
            <a:extLst>
              <a:ext uri="{FF2B5EF4-FFF2-40B4-BE49-F238E27FC236}">
                <a16:creationId xmlns:a16="http://schemas.microsoft.com/office/drawing/2014/main" id="{7F057E3F-1011-4DFA-B1BB-9247109586F9}"/>
              </a:ext>
            </a:extLst>
          </p:cNvPr>
          <p:cNvCxnSpPr>
            <a:cxnSpLocks/>
          </p:cNvCxnSpPr>
          <p:nvPr/>
        </p:nvCxnSpPr>
        <p:spPr>
          <a:xfrm>
            <a:off x="5318428" y="3802627"/>
            <a:ext cx="248747" cy="169773"/>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139084F1-4339-413B-88BC-C2C2269206E8}"/>
              </a:ext>
            </a:extLst>
          </p:cNvPr>
          <p:cNvCxnSpPr>
            <a:cxnSpLocks/>
          </p:cNvCxnSpPr>
          <p:nvPr/>
        </p:nvCxnSpPr>
        <p:spPr>
          <a:xfrm flipH="1" flipV="1">
            <a:off x="5254615" y="3826826"/>
            <a:ext cx="235950" cy="17515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a:extLst>
              <a:ext uri="{FF2B5EF4-FFF2-40B4-BE49-F238E27FC236}">
                <a16:creationId xmlns:a16="http://schemas.microsoft.com/office/drawing/2014/main" id="{D96FDB4E-D954-47E9-B2E0-1115F68E1B14}"/>
              </a:ext>
            </a:extLst>
          </p:cNvPr>
          <p:cNvSpPr/>
          <p:nvPr/>
        </p:nvSpPr>
        <p:spPr>
          <a:xfrm>
            <a:off x="4201901" y="452665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myPage_info.jsp</a:t>
            </a:r>
            <a:endParaRPr lang="ko-KR" altLang="en-US" sz="900" dirty="0">
              <a:solidFill>
                <a:schemeClr val="tx1"/>
              </a:solidFill>
            </a:endParaRPr>
          </a:p>
        </p:txBody>
      </p:sp>
      <p:cxnSp>
        <p:nvCxnSpPr>
          <p:cNvPr id="136" name="직선 화살표 연결선 135">
            <a:extLst>
              <a:ext uri="{FF2B5EF4-FFF2-40B4-BE49-F238E27FC236}">
                <a16:creationId xmlns:a16="http://schemas.microsoft.com/office/drawing/2014/main" id="{6C3465F0-0F20-4ADB-8CCB-523AED096DFF}"/>
              </a:ext>
            </a:extLst>
          </p:cNvPr>
          <p:cNvCxnSpPr>
            <a:cxnSpLocks/>
          </p:cNvCxnSpPr>
          <p:nvPr/>
        </p:nvCxnSpPr>
        <p:spPr>
          <a:xfrm>
            <a:off x="2197911" y="430222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a:extLst>
              <a:ext uri="{FF2B5EF4-FFF2-40B4-BE49-F238E27FC236}">
                <a16:creationId xmlns:a16="http://schemas.microsoft.com/office/drawing/2014/main" id="{F403B99E-8A18-4A97-8C19-D50FD7682427}"/>
              </a:ext>
            </a:extLst>
          </p:cNvPr>
          <p:cNvSpPr/>
          <p:nvPr/>
        </p:nvSpPr>
        <p:spPr>
          <a:xfrm>
            <a:off x="1653151" y="29541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EMAIL</a:t>
            </a:r>
          </a:p>
        </p:txBody>
      </p:sp>
      <p:sp>
        <p:nvSpPr>
          <p:cNvPr id="138" name="순서도: 처리 137">
            <a:extLst>
              <a:ext uri="{FF2B5EF4-FFF2-40B4-BE49-F238E27FC236}">
                <a16:creationId xmlns:a16="http://schemas.microsoft.com/office/drawing/2014/main" id="{D4D01B74-B4BD-45B5-B02A-C284C672AE9D}"/>
              </a:ext>
            </a:extLst>
          </p:cNvPr>
          <p:cNvSpPr/>
          <p:nvPr/>
        </p:nvSpPr>
        <p:spPr>
          <a:xfrm>
            <a:off x="1653151" y="34585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요청</a:t>
            </a:r>
          </a:p>
        </p:txBody>
      </p:sp>
      <p:cxnSp>
        <p:nvCxnSpPr>
          <p:cNvPr id="140" name="직선 화살표 연결선 139">
            <a:extLst>
              <a:ext uri="{FF2B5EF4-FFF2-40B4-BE49-F238E27FC236}">
                <a16:creationId xmlns:a16="http://schemas.microsoft.com/office/drawing/2014/main" id="{7A19E545-D7E1-41BC-8E8E-93161829D828}"/>
              </a:ext>
            </a:extLst>
          </p:cNvPr>
          <p:cNvCxnSpPr>
            <a:cxnSpLocks/>
          </p:cNvCxnSpPr>
          <p:nvPr/>
        </p:nvCxnSpPr>
        <p:spPr>
          <a:xfrm>
            <a:off x="2165219" y="325187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처리 140">
            <a:extLst>
              <a:ext uri="{FF2B5EF4-FFF2-40B4-BE49-F238E27FC236}">
                <a16:creationId xmlns:a16="http://schemas.microsoft.com/office/drawing/2014/main" id="{CDA8E8A8-F37B-4DD2-846A-F239048E047D}"/>
              </a:ext>
            </a:extLst>
          </p:cNvPr>
          <p:cNvSpPr/>
          <p:nvPr/>
        </p:nvSpPr>
        <p:spPr>
          <a:xfrm>
            <a:off x="1653150" y="3982797"/>
            <a:ext cx="115031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UserCheckEamilOkAction.java</a:t>
            </a:r>
            <a:endParaRPr lang="ko-KR" altLang="en-US" sz="900" dirty="0">
              <a:solidFill>
                <a:schemeClr val="tx1"/>
              </a:solidFill>
            </a:endParaRPr>
          </a:p>
        </p:txBody>
      </p:sp>
      <p:cxnSp>
        <p:nvCxnSpPr>
          <p:cNvPr id="142" name="직선 화살표 연결선 141">
            <a:extLst>
              <a:ext uri="{FF2B5EF4-FFF2-40B4-BE49-F238E27FC236}">
                <a16:creationId xmlns:a16="http://schemas.microsoft.com/office/drawing/2014/main" id="{3D1D8533-3AA6-46C9-B01F-8D0E531E28A9}"/>
              </a:ext>
            </a:extLst>
          </p:cNvPr>
          <p:cNvCxnSpPr>
            <a:cxnSpLocks/>
          </p:cNvCxnSpPr>
          <p:nvPr/>
        </p:nvCxnSpPr>
        <p:spPr>
          <a:xfrm>
            <a:off x="2168772" y="377617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a:extLst>
              <a:ext uri="{FF2B5EF4-FFF2-40B4-BE49-F238E27FC236}">
                <a16:creationId xmlns:a16="http://schemas.microsoft.com/office/drawing/2014/main" id="{DF7EF5C5-B3E0-41AB-AF75-BE0EF5E7B8D6}"/>
              </a:ext>
            </a:extLst>
          </p:cNvPr>
          <p:cNvCxnSpPr>
            <a:cxnSpLocks/>
            <a:stCxn id="141" idx="1"/>
            <a:endCxn id="137" idx="1"/>
          </p:cNvCxnSpPr>
          <p:nvPr/>
        </p:nvCxnSpPr>
        <p:spPr>
          <a:xfrm rot="10800000" flipH="1">
            <a:off x="1653149" y="2954196"/>
            <a:ext cx="512069" cy="1187435"/>
          </a:xfrm>
          <a:prstGeom prst="bentConnector4">
            <a:avLst>
              <a:gd name="adj1" fmla="val -44642"/>
              <a:gd name="adj2" fmla="val 10701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a:extLst>
              <a:ext uri="{FF2B5EF4-FFF2-40B4-BE49-F238E27FC236}">
                <a16:creationId xmlns:a16="http://schemas.microsoft.com/office/drawing/2014/main" id="{A5E44633-598D-45C1-ADE9-7F8088FA3FDD}"/>
              </a:ext>
            </a:extLst>
          </p:cNvPr>
          <p:cNvSpPr/>
          <p:nvPr/>
        </p:nvSpPr>
        <p:spPr>
          <a:xfrm>
            <a:off x="1290773" y="419873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45" name="직사각형 144">
            <a:extLst>
              <a:ext uri="{FF2B5EF4-FFF2-40B4-BE49-F238E27FC236}">
                <a16:creationId xmlns:a16="http://schemas.microsoft.com/office/drawing/2014/main" id="{97059985-B09E-4C68-8D22-BC5882217A37}"/>
              </a:ext>
            </a:extLst>
          </p:cNvPr>
          <p:cNvSpPr/>
          <p:nvPr/>
        </p:nvSpPr>
        <p:spPr>
          <a:xfrm>
            <a:off x="2219158" y="4293528"/>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46" name="직선 화살표 연결선 145">
            <a:extLst>
              <a:ext uri="{FF2B5EF4-FFF2-40B4-BE49-F238E27FC236}">
                <a16:creationId xmlns:a16="http://schemas.microsoft.com/office/drawing/2014/main" id="{C9B32567-86DD-472C-AFB0-A38382FC7EB6}"/>
              </a:ext>
            </a:extLst>
          </p:cNvPr>
          <p:cNvCxnSpPr>
            <a:cxnSpLocks/>
          </p:cNvCxnSpPr>
          <p:nvPr/>
        </p:nvCxnSpPr>
        <p:spPr>
          <a:xfrm>
            <a:off x="2197911" y="481399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a:extLst>
              <a:ext uri="{FF2B5EF4-FFF2-40B4-BE49-F238E27FC236}">
                <a16:creationId xmlns:a16="http://schemas.microsoft.com/office/drawing/2014/main" id="{CF041B4A-2ACF-4C3B-BDC0-483111803DEB}"/>
              </a:ext>
            </a:extLst>
          </p:cNvPr>
          <p:cNvSpPr/>
          <p:nvPr/>
        </p:nvSpPr>
        <p:spPr>
          <a:xfrm>
            <a:off x="1445680" y="4514969"/>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EMAIL_HASH</a:t>
            </a:r>
            <a:endParaRPr lang="ko-KR" altLang="en-US" sz="900" dirty="0">
              <a:solidFill>
                <a:schemeClr val="tx1"/>
              </a:solidFill>
            </a:endParaRPr>
          </a:p>
        </p:txBody>
      </p:sp>
      <p:sp>
        <p:nvSpPr>
          <p:cNvPr id="148" name="순서도: 처리 147">
            <a:extLst>
              <a:ext uri="{FF2B5EF4-FFF2-40B4-BE49-F238E27FC236}">
                <a16:creationId xmlns:a16="http://schemas.microsoft.com/office/drawing/2014/main" id="{C37DCEAF-24DF-4C23-9A04-9CDE6B09E7AC}"/>
              </a:ext>
            </a:extLst>
          </p:cNvPr>
          <p:cNvSpPr/>
          <p:nvPr/>
        </p:nvSpPr>
        <p:spPr>
          <a:xfrm>
            <a:off x="1685843" y="501818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확인</a:t>
            </a:r>
          </a:p>
        </p:txBody>
      </p:sp>
      <p:sp>
        <p:nvSpPr>
          <p:cNvPr id="149" name="순서도: 처리 148">
            <a:extLst>
              <a:ext uri="{FF2B5EF4-FFF2-40B4-BE49-F238E27FC236}">
                <a16:creationId xmlns:a16="http://schemas.microsoft.com/office/drawing/2014/main" id="{613E7DD5-229A-4216-A9E9-BC188AC1E6B6}"/>
              </a:ext>
            </a:extLst>
          </p:cNvPr>
          <p:cNvSpPr/>
          <p:nvPr/>
        </p:nvSpPr>
        <p:spPr>
          <a:xfrm>
            <a:off x="4194110" y="2465339"/>
            <a:ext cx="1056703"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UserVerifyEmailCheckAction.java</a:t>
            </a:r>
            <a:endParaRPr lang="ko-KR" altLang="en-US" sz="900" dirty="0">
              <a:solidFill>
                <a:schemeClr val="tx1"/>
              </a:solidFill>
            </a:endParaRPr>
          </a:p>
        </p:txBody>
      </p:sp>
      <p:cxnSp>
        <p:nvCxnSpPr>
          <p:cNvPr id="151" name="연결선: 꺾임 150">
            <a:extLst>
              <a:ext uri="{FF2B5EF4-FFF2-40B4-BE49-F238E27FC236}">
                <a16:creationId xmlns:a16="http://schemas.microsoft.com/office/drawing/2014/main" id="{EA1D1462-2DEC-4CA6-8A82-DBF23304ABBB}"/>
              </a:ext>
            </a:extLst>
          </p:cNvPr>
          <p:cNvCxnSpPr>
            <a:cxnSpLocks/>
            <a:stCxn id="149" idx="1"/>
            <a:endCxn id="147" idx="5"/>
          </p:cNvCxnSpPr>
          <p:nvPr/>
        </p:nvCxnSpPr>
        <p:spPr>
          <a:xfrm rot="10800000" flipV="1">
            <a:off x="2740850" y="2614853"/>
            <a:ext cx="1453261" cy="2049630"/>
          </a:xfrm>
          <a:prstGeom prst="bentConnector3">
            <a:avLst>
              <a:gd name="adj1" fmla="val 7291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a:extLst>
              <a:ext uri="{FF2B5EF4-FFF2-40B4-BE49-F238E27FC236}">
                <a16:creationId xmlns:a16="http://schemas.microsoft.com/office/drawing/2014/main" id="{ED398190-40A9-4EAA-9F2C-A214B4351990}"/>
              </a:ext>
            </a:extLst>
          </p:cNvPr>
          <p:cNvSpPr/>
          <p:nvPr/>
        </p:nvSpPr>
        <p:spPr>
          <a:xfrm>
            <a:off x="3876055" y="2594795"/>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53" name="직사각형 152">
            <a:extLst>
              <a:ext uri="{FF2B5EF4-FFF2-40B4-BE49-F238E27FC236}">
                <a16:creationId xmlns:a16="http://schemas.microsoft.com/office/drawing/2014/main" id="{B06B6E46-8674-454D-A9BF-13B64E8633C5}"/>
              </a:ext>
            </a:extLst>
          </p:cNvPr>
          <p:cNvSpPr/>
          <p:nvPr/>
        </p:nvSpPr>
        <p:spPr>
          <a:xfrm>
            <a:off x="4722632" y="275995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55" name="순서도: 처리 154">
            <a:extLst>
              <a:ext uri="{FF2B5EF4-FFF2-40B4-BE49-F238E27FC236}">
                <a16:creationId xmlns:a16="http://schemas.microsoft.com/office/drawing/2014/main" id="{C4CA5E72-0442-404F-893F-F1DA0B972C0D}"/>
              </a:ext>
            </a:extLst>
          </p:cNvPr>
          <p:cNvSpPr/>
          <p:nvPr/>
        </p:nvSpPr>
        <p:spPr>
          <a:xfrm>
            <a:off x="4302986" y="297099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이메일 변경</a:t>
            </a:r>
          </a:p>
        </p:txBody>
      </p:sp>
      <p:sp>
        <p:nvSpPr>
          <p:cNvPr id="156" name="순서도: 처리 155">
            <a:extLst>
              <a:ext uri="{FF2B5EF4-FFF2-40B4-BE49-F238E27FC236}">
                <a16:creationId xmlns:a16="http://schemas.microsoft.com/office/drawing/2014/main" id="{26AE529E-22F2-4D0C-A387-DD825F3AACFD}"/>
              </a:ext>
            </a:extLst>
          </p:cNvPr>
          <p:cNvSpPr/>
          <p:nvPr/>
        </p:nvSpPr>
        <p:spPr>
          <a:xfrm>
            <a:off x="4169036" y="3448807"/>
            <a:ext cx="111086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UserEmailModifyAction.java</a:t>
            </a:r>
            <a:endParaRPr lang="ko-KR" altLang="en-US" sz="900" dirty="0">
              <a:solidFill>
                <a:schemeClr val="tx1"/>
              </a:solidFill>
            </a:endParaRPr>
          </a:p>
        </p:txBody>
      </p:sp>
      <p:cxnSp>
        <p:nvCxnSpPr>
          <p:cNvPr id="157" name="직선 화살표 연결선 156">
            <a:extLst>
              <a:ext uri="{FF2B5EF4-FFF2-40B4-BE49-F238E27FC236}">
                <a16:creationId xmlns:a16="http://schemas.microsoft.com/office/drawing/2014/main" id="{B69E41CD-9EFB-463B-87CE-0D3BCA073D95}"/>
              </a:ext>
            </a:extLst>
          </p:cNvPr>
          <p:cNvCxnSpPr>
            <a:cxnSpLocks/>
          </p:cNvCxnSpPr>
          <p:nvPr/>
        </p:nvCxnSpPr>
        <p:spPr>
          <a:xfrm>
            <a:off x="4736502" y="3256472"/>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a:extLst>
              <a:ext uri="{FF2B5EF4-FFF2-40B4-BE49-F238E27FC236}">
                <a16:creationId xmlns:a16="http://schemas.microsoft.com/office/drawing/2014/main" id="{88224574-6CF4-4D5E-BC03-184A15A883DC}"/>
              </a:ext>
            </a:extLst>
          </p:cNvPr>
          <p:cNvCxnSpPr>
            <a:cxnSpLocks/>
          </p:cNvCxnSpPr>
          <p:nvPr/>
        </p:nvCxnSpPr>
        <p:spPr>
          <a:xfrm>
            <a:off x="4736502" y="377390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6AF7DB2C-91E9-4315-8C9A-0094C93ABCD0}"/>
              </a:ext>
            </a:extLst>
          </p:cNvPr>
          <p:cNvCxnSpPr>
            <a:cxnSpLocks/>
          </p:cNvCxnSpPr>
          <p:nvPr/>
        </p:nvCxnSpPr>
        <p:spPr>
          <a:xfrm>
            <a:off x="4736502" y="433036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a:extLst>
              <a:ext uri="{FF2B5EF4-FFF2-40B4-BE49-F238E27FC236}">
                <a16:creationId xmlns:a16="http://schemas.microsoft.com/office/drawing/2014/main" id="{9818955A-A668-4103-B2F8-011FAF11324E}"/>
              </a:ext>
            </a:extLst>
          </p:cNvPr>
          <p:cNvCxnSpPr>
            <a:cxnSpLocks/>
            <a:stCxn id="148" idx="2"/>
            <a:endCxn id="149" idx="0"/>
          </p:cNvCxnSpPr>
          <p:nvPr/>
        </p:nvCxnSpPr>
        <p:spPr>
          <a:xfrm rot="5400000" flipH="1" flipV="1">
            <a:off x="2024928" y="2638321"/>
            <a:ext cx="2870516" cy="2524551"/>
          </a:xfrm>
          <a:prstGeom prst="bentConnector5">
            <a:avLst>
              <a:gd name="adj1" fmla="val -7964"/>
              <a:gd name="adj2" fmla="val 49677"/>
              <a:gd name="adj3" fmla="val 107964"/>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a:extLst>
              <a:ext uri="{FF2B5EF4-FFF2-40B4-BE49-F238E27FC236}">
                <a16:creationId xmlns:a16="http://schemas.microsoft.com/office/drawing/2014/main" id="{9E611F29-72DE-4D0B-994E-2AC1AE9CADAE}"/>
              </a:ext>
            </a:extLst>
          </p:cNvPr>
          <p:cNvCxnSpPr>
            <a:cxnSpLocks/>
          </p:cNvCxnSpPr>
          <p:nvPr/>
        </p:nvCxnSpPr>
        <p:spPr>
          <a:xfrm>
            <a:off x="4722463" y="276436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a:extLst>
              <a:ext uri="{FF2B5EF4-FFF2-40B4-BE49-F238E27FC236}">
                <a16:creationId xmlns:a16="http://schemas.microsoft.com/office/drawing/2014/main" id="{C86350CE-21BA-4CFE-8E85-F946EEF547E0}"/>
              </a:ext>
            </a:extLst>
          </p:cNvPr>
          <p:cNvCxnSpPr>
            <a:cxnSpLocks/>
          </p:cNvCxnSpPr>
          <p:nvPr/>
        </p:nvCxnSpPr>
        <p:spPr>
          <a:xfrm>
            <a:off x="7239443" y="246712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a:extLst>
              <a:ext uri="{FF2B5EF4-FFF2-40B4-BE49-F238E27FC236}">
                <a16:creationId xmlns:a16="http://schemas.microsoft.com/office/drawing/2014/main" id="{3E96E643-5521-4093-BD06-265CDC76735B}"/>
              </a:ext>
            </a:extLst>
          </p:cNvPr>
          <p:cNvSpPr/>
          <p:nvPr/>
        </p:nvSpPr>
        <p:spPr>
          <a:xfrm>
            <a:off x="6713785" y="268225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검색</a:t>
            </a:r>
          </a:p>
        </p:txBody>
      </p:sp>
      <p:sp>
        <p:nvSpPr>
          <p:cNvPr id="168" name="순서도: 데이터 167">
            <a:extLst>
              <a:ext uri="{FF2B5EF4-FFF2-40B4-BE49-F238E27FC236}">
                <a16:creationId xmlns:a16="http://schemas.microsoft.com/office/drawing/2014/main" id="{E6019231-CBD8-48D1-B8C6-11237E7D1EAF}"/>
              </a:ext>
            </a:extLst>
          </p:cNvPr>
          <p:cNvSpPr/>
          <p:nvPr/>
        </p:nvSpPr>
        <p:spPr>
          <a:xfrm>
            <a:off x="6309711" y="3203971"/>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ADDRESS_DETAIL</a:t>
            </a:r>
          </a:p>
        </p:txBody>
      </p:sp>
      <p:cxnSp>
        <p:nvCxnSpPr>
          <p:cNvPr id="169" name="직선 화살표 연결선 168">
            <a:extLst>
              <a:ext uri="{FF2B5EF4-FFF2-40B4-BE49-F238E27FC236}">
                <a16:creationId xmlns:a16="http://schemas.microsoft.com/office/drawing/2014/main" id="{BE0A9551-4E03-421C-9248-0FFC8A1F419E}"/>
              </a:ext>
            </a:extLst>
          </p:cNvPr>
          <p:cNvCxnSpPr>
            <a:cxnSpLocks/>
          </p:cNvCxnSpPr>
          <p:nvPr/>
        </p:nvCxnSpPr>
        <p:spPr>
          <a:xfrm>
            <a:off x="7250278" y="299991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a:extLst>
              <a:ext uri="{FF2B5EF4-FFF2-40B4-BE49-F238E27FC236}">
                <a16:creationId xmlns:a16="http://schemas.microsoft.com/office/drawing/2014/main" id="{7BFE2374-9236-4E5D-B4D1-9FE961546ED7}"/>
              </a:ext>
            </a:extLst>
          </p:cNvPr>
          <p:cNvSpPr/>
          <p:nvPr/>
        </p:nvSpPr>
        <p:spPr>
          <a:xfrm>
            <a:off x="6828623" y="372731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주소 변경</a:t>
            </a:r>
          </a:p>
        </p:txBody>
      </p:sp>
      <p:cxnSp>
        <p:nvCxnSpPr>
          <p:cNvPr id="171" name="직선 화살표 연결선 170">
            <a:extLst>
              <a:ext uri="{FF2B5EF4-FFF2-40B4-BE49-F238E27FC236}">
                <a16:creationId xmlns:a16="http://schemas.microsoft.com/office/drawing/2014/main" id="{BA2C13F5-2E6B-40B9-AEC0-3D184DC8E8ED}"/>
              </a:ext>
            </a:extLst>
          </p:cNvPr>
          <p:cNvCxnSpPr>
            <a:cxnSpLocks/>
          </p:cNvCxnSpPr>
          <p:nvPr/>
        </p:nvCxnSpPr>
        <p:spPr>
          <a:xfrm>
            <a:off x="7250278" y="350979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a:extLst>
              <a:ext uri="{FF2B5EF4-FFF2-40B4-BE49-F238E27FC236}">
                <a16:creationId xmlns:a16="http://schemas.microsoft.com/office/drawing/2014/main" id="{16645320-1362-4B4E-84CE-82CC8FB31596}"/>
              </a:ext>
            </a:extLst>
          </p:cNvPr>
          <p:cNvSpPr/>
          <p:nvPr/>
        </p:nvSpPr>
        <p:spPr>
          <a:xfrm>
            <a:off x="6654238" y="4230340"/>
            <a:ext cx="1192379"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UserAddressModifyAction.java</a:t>
            </a:r>
            <a:endParaRPr lang="ko-KR" altLang="en-US" sz="900" dirty="0">
              <a:solidFill>
                <a:schemeClr val="tx1"/>
              </a:solidFill>
            </a:endParaRPr>
          </a:p>
        </p:txBody>
      </p:sp>
      <p:cxnSp>
        <p:nvCxnSpPr>
          <p:cNvPr id="173" name="직선 화살표 연결선 172">
            <a:extLst>
              <a:ext uri="{FF2B5EF4-FFF2-40B4-BE49-F238E27FC236}">
                <a16:creationId xmlns:a16="http://schemas.microsoft.com/office/drawing/2014/main" id="{8DBE7FF5-432F-4DFC-94AD-DFC6FA71C864}"/>
              </a:ext>
            </a:extLst>
          </p:cNvPr>
          <p:cNvCxnSpPr>
            <a:cxnSpLocks/>
          </p:cNvCxnSpPr>
          <p:nvPr/>
        </p:nvCxnSpPr>
        <p:spPr>
          <a:xfrm>
            <a:off x="7254287" y="401982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74" name="그림 173" descr="모니터, 컴퓨터이(가) 표시된 사진&#10;&#10;자동 생성된 설명">
            <a:extLst>
              <a:ext uri="{FF2B5EF4-FFF2-40B4-BE49-F238E27FC236}">
                <a16:creationId xmlns:a16="http://schemas.microsoft.com/office/drawing/2014/main" id="{2E58F356-6848-4509-99B5-DA4910DF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48" y="4697215"/>
            <a:ext cx="453468" cy="453468"/>
          </a:xfrm>
          <a:prstGeom prst="rect">
            <a:avLst/>
          </a:prstGeom>
        </p:spPr>
      </p:pic>
      <p:sp>
        <p:nvSpPr>
          <p:cNvPr id="175" name="순서도: 처리 174">
            <a:extLst>
              <a:ext uri="{FF2B5EF4-FFF2-40B4-BE49-F238E27FC236}">
                <a16:creationId xmlns:a16="http://schemas.microsoft.com/office/drawing/2014/main" id="{4EE037AF-FA5E-4F74-9672-4E4E68B5E070}"/>
              </a:ext>
            </a:extLst>
          </p:cNvPr>
          <p:cNvSpPr/>
          <p:nvPr/>
        </p:nvSpPr>
        <p:spPr>
          <a:xfrm>
            <a:off x="6654238" y="4775183"/>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주소 변경을 성공하였습니다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176" name="순서도: 수행의 시작/종료 175">
            <a:extLst>
              <a:ext uri="{FF2B5EF4-FFF2-40B4-BE49-F238E27FC236}">
                <a16:creationId xmlns:a16="http://schemas.microsoft.com/office/drawing/2014/main" id="{3CA592DE-CC54-4E97-8B38-355471130D6D}"/>
              </a:ext>
            </a:extLst>
          </p:cNvPr>
          <p:cNvSpPr/>
          <p:nvPr/>
        </p:nvSpPr>
        <p:spPr>
          <a:xfrm>
            <a:off x="7034874" y="498061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cxnSp>
        <p:nvCxnSpPr>
          <p:cNvPr id="187" name="직선 화살표 연결선 186">
            <a:extLst>
              <a:ext uri="{FF2B5EF4-FFF2-40B4-BE49-F238E27FC236}">
                <a16:creationId xmlns:a16="http://schemas.microsoft.com/office/drawing/2014/main" id="{7C2BF7B0-812E-4C3B-8CCE-F4FFA50A5672}"/>
              </a:ext>
            </a:extLst>
          </p:cNvPr>
          <p:cNvCxnSpPr>
            <a:cxnSpLocks/>
          </p:cNvCxnSpPr>
          <p:nvPr/>
        </p:nvCxnSpPr>
        <p:spPr>
          <a:xfrm>
            <a:off x="7865599" y="4585440"/>
            <a:ext cx="248747" cy="169773"/>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a:extLst>
              <a:ext uri="{FF2B5EF4-FFF2-40B4-BE49-F238E27FC236}">
                <a16:creationId xmlns:a16="http://schemas.microsoft.com/office/drawing/2014/main" id="{A006D064-75E2-4CEB-9068-AAE05195DB34}"/>
              </a:ext>
            </a:extLst>
          </p:cNvPr>
          <p:cNvCxnSpPr>
            <a:cxnSpLocks/>
          </p:cNvCxnSpPr>
          <p:nvPr/>
        </p:nvCxnSpPr>
        <p:spPr>
          <a:xfrm flipH="1" flipV="1">
            <a:off x="7801786" y="4609639"/>
            <a:ext cx="235950" cy="17515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00" name="순서도: 문서 199">
            <a:extLst>
              <a:ext uri="{FF2B5EF4-FFF2-40B4-BE49-F238E27FC236}">
                <a16:creationId xmlns:a16="http://schemas.microsoft.com/office/drawing/2014/main" id="{6F1FAE08-1635-4F98-B549-91355FE0CB89}"/>
              </a:ext>
            </a:extLst>
          </p:cNvPr>
          <p:cNvSpPr/>
          <p:nvPr/>
        </p:nvSpPr>
        <p:spPr>
          <a:xfrm>
            <a:off x="6749072" y="530946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myPage_info.jsp</a:t>
            </a:r>
            <a:endParaRPr lang="ko-KR" altLang="en-US" sz="900" dirty="0">
              <a:solidFill>
                <a:schemeClr val="tx1"/>
              </a:solidFill>
            </a:endParaRPr>
          </a:p>
        </p:txBody>
      </p:sp>
      <p:cxnSp>
        <p:nvCxnSpPr>
          <p:cNvPr id="201" name="직선 화살표 연결선 200">
            <a:extLst>
              <a:ext uri="{FF2B5EF4-FFF2-40B4-BE49-F238E27FC236}">
                <a16:creationId xmlns:a16="http://schemas.microsoft.com/office/drawing/2014/main" id="{26C8FE9D-DA0F-4682-A016-5BF7781697A2}"/>
              </a:ext>
            </a:extLst>
          </p:cNvPr>
          <p:cNvCxnSpPr>
            <a:cxnSpLocks/>
          </p:cNvCxnSpPr>
          <p:nvPr/>
        </p:nvCxnSpPr>
        <p:spPr>
          <a:xfrm>
            <a:off x="7283673" y="511317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a:extLst>
              <a:ext uri="{FF2B5EF4-FFF2-40B4-BE49-F238E27FC236}">
                <a16:creationId xmlns:a16="http://schemas.microsoft.com/office/drawing/2014/main" id="{44B8292C-ABA5-4F68-B09C-B573F0D4B363}"/>
              </a:ext>
            </a:extLst>
          </p:cNvPr>
          <p:cNvCxnSpPr>
            <a:cxnSpLocks/>
          </p:cNvCxnSpPr>
          <p:nvPr/>
        </p:nvCxnSpPr>
        <p:spPr>
          <a:xfrm>
            <a:off x="7283673" y="456565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a:extLst>
              <a:ext uri="{FF2B5EF4-FFF2-40B4-BE49-F238E27FC236}">
                <a16:creationId xmlns:a16="http://schemas.microsoft.com/office/drawing/2014/main" id="{EE5E547C-7A5A-4643-ADDB-454F62096DA3}"/>
              </a:ext>
            </a:extLst>
          </p:cNvPr>
          <p:cNvSpPr/>
          <p:nvPr/>
        </p:nvSpPr>
        <p:spPr>
          <a:xfrm>
            <a:off x="7877589" y="5035887"/>
            <a:ext cx="784624" cy="200055"/>
          </a:xfrm>
          <a:prstGeom prst="rect">
            <a:avLst/>
          </a:prstGeom>
        </p:spPr>
        <p:txBody>
          <a:bodyPr wrap="square">
            <a:spAutoFit/>
          </a:bodyPr>
          <a:lstStyle/>
          <a:p>
            <a:pPr lvl="0">
              <a:defRPr/>
            </a:pPr>
            <a:r>
              <a:rPr lang="en-US" altLang="ko-KR" sz="700" dirty="0"/>
              <a:t>TABLE_USER</a:t>
            </a:r>
          </a:p>
        </p:txBody>
      </p:sp>
      <p:sp>
        <p:nvSpPr>
          <p:cNvPr id="205" name="순서도: 데이터 204">
            <a:extLst>
              <a:ext uri="{FF2B5EF4-FFF2-40B4-BE49-F238E27FC236}">
                <a16:creationId xmlns:a16="http://schemas.microsoft.com/office/drawing/2014/main" id="{70BE57A8-9FD7-4762-A6E1-A50C7C68C9D3}"/>
              </a:ext>
            </a:extLst>
          </p:cNvPr>
          <p:cNvSpPr/>
          <p:nvPr/>
        </p:nvSpPr>
        <p:spPr>
          <a:xfrm>
            <a:off x="9267999" y="3513644"/>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sp>
        <p:nvSpPr>
          <p:cNvPr id="206" name="직사각형 205">
            <a:extLst>
              <a:ext uri="{FF2B5EF4-FFF2-40B4-BE49-F238E27FC236}">
                <a16:creationId xmlns:a16="http://schemas.microsoft.com/office/drawing/2014/main" id="{7075F9A9-43DD-45C0-905B-84057A7297C3}"/>
              </a:ext>
            </a:extLst>
          </p:cNvPr>
          <p:cNvSpPr/>
          <p:nvPr/>
        </p:nvSpPr>
        <p:spPr>
          <a:xfrm>
            <a:off x="8472875" y="3409196"/>
            <a:ext cx="1067872" cy="415498"/>
          </a:xfrm>
          <a:prstGeom prst="rect">
            <a:avLst/>
          </a:prstGeom>
        </p:spPr>
        <p:txBody>
          <a:bodyPr wrap="square">
            <a:spAutoFit/>
          </a:bodyPr>
          <a:lstStyle/>
          <a:p>
            <a:pPr marL="171450" lvl="0" indent="-171450">
              <a:buFont typeface="Arial" panose="020B0604020202020204" pitchFamily="34" charset="0"/>
              <a:buChar char="•"/>
              <a:defRPr/>
            </a:pPr>
            <a:r>
              <a:rPr lang="en-US" altLang="ko-KR" sz="700" dirty="0"/>
              <a:t>Input Information</a:t>
            </a:r>
          </a:p>
          <a:p>
            <a:pPr lvl="0">
              <a:defRPr/>
            </a:pPr>
            <a:r>
              <a:rPr lang="en-US" altLang="ko-KR" sz="700" dirty="0"/>
              <a:t>   - NEW PW</a:t>
            </a:r>
          </a:p>
          <a:p>
            <a:pPr lvl="0">
              <a:defRPr/>
            </a:pPr>
            <a:r>
              <a:rPr lang="en-US" altLang="ko-KR" sz="700" dirty="0"/>
              <a:t>   - NEW PW2</a:t>
            </a:r>
          </a:p>
        </p:txBody>
      </p:sp>
      <p:cxnSp>
        <p:nvCxnSpPr>
          <p:cNvPr id="209" name="직선 화살표 연결선 208">
            <a:extLst>
              <a:ext uri="{FF2B5EF4-FFF2-40B4-BE49-F238E27FC236}">
                <a16:creationId xmlns:a16="http://schemas.microsoft.com/office/drawing/2014/main" id="{55113D18-C7CE-429C-9985-B9371B2A1A2F}"/>
              </a:ext>
            </a:extLst>
          </p:cNvPr>
          <p:cNvCxnSpPr>
            <a:cxnSpLocks/>
          </p:cNvCxnSpPr>
          <p:nvPr/>
        </p:nvCxnSpPr>
        <p:spPr>
          <a:xfrm>
            <a:off x="9780067" y="380502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a:extLst>
              <a:ext uri="{FF2B5EF4-FFF2-40B4-BE49-F238E27FC236}">
                <a16:creationId xmlns:a16="http://schemas.microsoft.com/office/drawing/2014/main" id="{9E7BD01A-7C3B-48E1-9B2E-D1E7564EC985}"/>
              </a:ext>
            </a:extLst>
          </p:cNvPr>
          <p:cNvSpPr/>
          <p:nvPr/>
        </p:nvSpPr>
        <p:spPr>
          <a:xfrm>
            <a:off x="9268445" y="4013650"/>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비밀번호 변경</a:t>
            </a:r>
          </a:p>
        </p:txBody>
      </p:sp>
      <p:cxnSp>
        <p:nvCxnSpPr>
          <p:cNvPr id="218" name="직선 화살표 연결선 217">
            <a:extLst>
              <a:ext uri="{FF2B5EF4-FFF2-40B4-BE49-F238E27FC236}">
                <a16:creationId xmlns:a16="http://schemas.microsoft.com/office/drawing/2014/main" id="{BCED6938-F16E-447B-AF59-8779EF8B16B4}"/>
              </a:ext>
            </a:extLst>
          </p:cNvPr>
          <p:cNvCxnSpPr>
            <a:cxnSpLocks/>
          </p:cNvCxnSpPr>
          <p:nvPr/>
        </p:nvCxnSpPr>
        <p:spPr>
          <a:xfrm>
            <a:off x="9780067" y="430282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a:extLst>
              <a:ext uri="{FF2B5EF4-FFF2-40B4-BE49-F238E27FC236}">
                <a16:creationId xmlns:a16="http://schemas.microsoft.com/office/drawing/2014/main" id="{F277E031-A10E-4A67-A608-7FA957258E18}"/>
              </a:ext>
            </a:extLst>
          </p:cNvPr>
          <p:cNvSpPr/>
          <p:nvPr/>
        </p:nvSpPr>
        <p:spPr>
          <a:xfrm>
            <a:off x="9211306" y="5018189"/>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Session.invalidate</a:t>
            </a:r>
            <a:r>
              <a:rPr lang="en-US" altLang="ko-KR" sz="900" dirty="0">
                <a:solidFill>
                  <a:schemeClr val="tx1"/>
                </a:solidFill>
              </a:rPr>
              <a:t>()</a:t>
            </a:r>
            <a:endParaRPr lang="ko-KR" altLang="en-US" sz="900" dirty="0">
              <a:solidFill>
                <a:schemeClr val="tx1"/>
              </a:solidFill>
            </a:endParaRPr>
          </a:p>
        </p:txBody>
      </p:sp>
      <p:cxnSp>
        <p:nvCxnSpPr>
          <p:cNvPr id="220" name="직선 화살표 연결선 219">
            <a:extLst>
              <a:ext uri="{FF2B5EF4-FFF2-40B4-BE49-F238E27FC236}">
                <a16:creationId xmlns:a16="http://schemas.microsoft.com/office/drawing/2014/main" id="{809B5FD4-8F2B-42F7-9757-44D1F08C4166}"/>
              </a:ext>
            </a:extLst>
          </p:cNvPr>
          <p:cNvCxnSpPr>
            <a:cxnSpLocks/>
          </p:cNvCxnSpPr>
          <p:nvPr/>
        </p:nvCxnSpPr>
        <p:spPr>
          <a:xfrm>
            <a:off x="9785270" y="5335855"/>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25451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3419207087"/>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err="1">
                          <a:solidFill>
                            <a:schemeClr val="tx1"/>
                          </a:solidFill>
                        </a:rPr>
                        <a: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7. </a:t>
                      </a:r>
                      <a:r>
                        <a:rPr lang="ko-KR" altLang="en-US" sz="1000" b="1" dirty="0">
                          <a:solidFill>
                            <a:schemeClr val="tx1"/>
                          </a:solidFill>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11</a:t>
            </a:fld>
            <a:endParaRPr lang="en-US" altLang="en-US" sz="900"/>
          </a:p>
        </p:txBody>
      </p:sp>
      <p:sp>
        <p:nvSpPr>
          <p:cNvPr id="65" name="순서도: 데이터 64">
            <a:extLst>
              <a:ext uri="{FF2B5EF4-FFF2-40B4-BE49-F238E27FC236}">
                <a16:creationId xmlns:a16="http://schemas.microsoft.com/office/drawing/2014/main" id="{E2373C12-D1E5-450C-8F0F-24342D5B3389}"/>
              </a:ext>
            </a:extLst>
          </p:cNvPr>
          <p:cNvSpPr/>
          <p:nvPr/>
        </p:nvSpPr>
        <p:spPr>
          <a:xfrm>
            <a:off x="5171297" y="2845816"/>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PW</a:t>
            </a:r>
            <a:endParaRPr lang="ko-KR" altLang="en-US" sz="900" dirty="0">
              <a:solidFill>
                <a:schemeClr val="tx1"/>
              </a:solidFill>
            </a:endParaRPr>
          </a:p>
        </p:txBody>
      </p:sp>
      <p:sp>
        <p:nvSpPr>
          <p:cNvPr id="66" name="순서도: 문서 65">
            <a:extLst>
              <a:ext uri="{FF2B5EF4-FFF2-40B4-BE49-F238E27FC236}">
                <a16:creationId xmlns:a16="http://schemas.microsoft.com/office/drawing/2014/main" id="{5B314CDD-C5E8-4E97-8581-5FB8A8DA78C3}"/>
              </a:ext>
            </a:extLst>
          </p:cNvPr>
          <p:cNvSpPr/>
          <p:nvPr/>
        </p:nvSpPr>
        <p:spPr>
          <a:xfrm>
            <a:off x="4943872" y="2348880"/>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myPage_deleteAccount.jsp</a:t>
            </a:r>
            <a:endParaRPr lang="ko-KR" altLang="en-US" sz="900" dirty="0">
              <a:solidFill>
                <a:schemeClr val="tx1"/>
              </a:solidFill>
            </a:endParaRPr>
          </a:p>
        </p:txBody>
      </p:sp>
      <p:cxnSp>
        <p:nvCxnSpPr>
          <p:cNvPr id="68" name="직선 화살표 연결선 67">
            <a:extLst>
              <a:ext uri="{FF2B5EF4-FFF2-40B4-BE49-F238E27FC236}">
                <a16:creationId xmlns:a16="http://schemas.microsoft.com/office/drawing/2014/main" id="{48090188-97C3-4A5E-8B5B-97ACBCC7B5C8}"/>
              </a:ext>
            </a:extLst>
          </p:cNvPr>
          <p:cNvCxnSpPr>
            <a:cxnSpLocks/>
          </p:cNvCxnSpPr>
          <p:nvPr/>
        </p:nvCxnSpPr>
        <p:spPr>
          <a:xfrm>
            <a:off x="5683365" y="263672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a:extLst>
              <a:ext uri="{FF2B5EF4-FFF2-40B4-BE49-F238E27FC236}">
                <a16:creationId xmlns:a16="http://schemas.microsoft.com/office/drawing/2014/main" id="{46842935-3C4F-46CD-95AC-8557956EF33F}"/>
              </a:ext>
            </a:extLst>
          </p:cNvPr>
          <p:cNvSpPr/>
          <p:nvPr/>
        </p:nvSpPr>
        <p:spPr>
          <a:xfrm>
            <a:off x="5314877" y="3357046"/>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인증</a:t>
            </a:r>
          </a:p>
        </p:txBody>
      </p:sp>
      <p:cxnSp>
        <p:nvCxnSpPr>
          <p:cNvPr id="73" name="직선 화살표 연결선 72">
            <a:extLst>
              <a:ext uri="{FF2B5EF4-FFF2-40B4-BE49-F238E27FC236}">
                <a16:creationId xmlns:a16="http://schemas.microsoft.com/office/drawing/2014/main" id="{D93CD0FB-096C-4639-9C6D-2547F07F9F31}"/>
              </a:ext>
            </a:extLst>
          </p:cNvPr>
          <p:cNvCxnSpPr>
            <a:cxnSpLocks/>
          </p:cNvCxnSpPr>
          <p:nvPr/>
        </p:nvCxnSpPr>
        <p:spPr>
          <a:xfrm>
            <a:off x="5683365" y="315300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6583EF99-DF2F-4A09-8D82-8627A1058240}"/>
              </a:ext>
            </a:extLst>
          </p:cNvPr>
          <p:cNvCxnSpPr>
            <a:cxnSpLocks/>
          </p:cNvCxnSpPr>
          <p:nvPr/>
        </p:nvCxnSpPr>
        <p:spPr>
          <a:xfrm>
            <a:off x="5688657" y="364463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a:extLst>
              <a:ext uri="{FF2B5EF4-FFF2-40B4-BE49-F238E27FC236}">
                <a16:creationId xmlns:a16="http://schemas.microsoft.com/office/drawing/2014/main" id="{AEDF3550-97DB-4C2A-9D86-E032625970DF}"/>
              </a:ext>
            </a:extLst>
          </p:cNvPr>
          <p:cNvSpPr/>
          <p:nvPr/>
        </p:nvSpPr>
        <p:spPr>
          <a:xfrm>
            <a:off x="7667039" y="284334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sp>
        <p:nvSpPr>
          <p:cNvPr id="86" name="직사각형 85">
            <a:extLst>
              <a:ext uri="{FF2B5EF4-FFF2-40B4-BE49-F238E27FC236}">
                <a16:creationId xmlns:a16="http://schemas.microsoft.com/office/drawing/2014/main" id="{0686AB24-F095-482B-87AD-7574572D427A}"/>
              </a:ext>
            </a:extLst>
          </p:cNvPr>
          <p:cNvSpPr/>
          <p:nvPr/>
        </p:nvSpPr>
        <p:spPr>
          <a:xfrm>
            <a:off x="4849137" y="348749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90" name="직사각형 89">
            <a:extLst>
              <a:ext uri="{FF2B5EF4-FFF2-40B4-BE49-F238E27FC236}">
                <a16:creationId xmlns:a16="http://schemas.microsoft.com/office/drawing/2014/main" id="{25A475C1-EE93-4CE5-81E3-66F54BF1E219}"/>
              </a:ext>
            </a:extLst>
          </p:cNvPr>
          <p:cNvSpPr/>
          <p:nvPr/>
        </p:nvSpPr>
        <p:spPr>
          <a:xfrm>
            <a:off x="5698420" y="3639819"/>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91" name="연결선: 꺾임 90">
            <a:extLst>
              <a:ext uri="{FF2B5EF4-FFF2-40B4-BE49-F238E27FC236}">
                <a16:creationId xmlns:a16="http://schemas.microsoft.com/office/drawing/2014/main" id="{77B9A926-0FF4-4525-A49C-1A479F07AB3D}"/>
              </a:ext>
            </a:extLst>
          </p:cNvPr>
          <p:cNvCxnSpPr>
            <a:cxnSpLocks/>
            <a:stCxn id="72" idx="1"/>
            <a:endCxn id="65" idx="2"/>
          </p:cNvCxnSpPr>
          <p:nvPr/>
        </p:nvCxnSpPr>
        <p:spPr>
          <a:xfrm rot="10800000">
            <a:off x="5273711" y="2995331"/>
            <a:ext cx="41166" cy="505927"/>
          </a:xfrm>
          <a:prstGeom prst="bentConnector3">
            <a:avLst>
              <a:gd name="adj1" fmla="val 181613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96CCFC58-185F-48E6-BB5A-7C089C067368}"/>
              </a:ext>
            </a:extLst>
          </p:cNvPr>
          <p:cNvCxnSpPr>
            <a:cxnSpLocks/>
          </p:cNvCxnSpPr>
          <p:nvPr/>
        </p:nvCxnSpPr>
        <p:spPr>
          <a:xfrm>
            <a:off x="5698420" y="414559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D11AB964-57C5-45FB-9B44-2E2FA337459C}"/>
              </a:ext>
            </a:extLst>
          </p:cNvPr>
          <p:cNvCxnSpPr>
            <a:cxnSpLocks/>
          </p:cNvCxnSpPr>
          <p:nvPr/>
        </p:nvCxnSpPr>
        <p:spPr>
          <a:xfrm>
            <a:off x="5705695" y="464372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a:extLst>
              <a:ext uri="{FF2B5EF4-FFF2-40B4-BE49-F238E27FC236}">
                <a16:creationId xmlns:a16="http://schemas.microsoft.com/office/drawing/2014/main" id="{07FF2AB7-FCA9-47C2-AD7E-E0F21C82CAE3}"/>
              </a:ext>
            </a:extLst>
          </p:cNvPr>
          <p:cNvSpPr/>
          <p:nvPr/>
        </p:nvSpPr>
        <p:spPr>
          <a:xfrm>
            <a:off x="7640697" y="231905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Session.invalidate</a:t>
            </a:r>
            <a:r>
              <a:rPr lang="en-US" altLang="ko-KR" sz="900" dirty="0">
                <a:solidFill>
                  <a:schemeClr val="tx1"/>
                </a:solidFill>
              </a:rPr>
              <a:t>()</a:t>
            </a:r>
            <a:endParaRPr lang="ko-KR" altLang="en-US" sz="900" dirty="0">
              <a:solidFill>
                <a:schemeClr val="tx1"/>
              </a:solidFill>
            </a:endParaRPr>
          </a:p>
        </p:txBody>
      </p:sp>
      <p:cxnSp>
        <p:nvCxnSpPr>
          <p:cNvPr id="114" name="직선 화살표 연결선 113">
            <a:extLst>
              <a:ext uri="{FF2B5EF4-FFF2-40B4-BE49-F238E27FC236}">
                <a16:creationId xmlns:a16="http://schemas.microsoft.com/office/drawing/2014/main" id="{A7BA00D2-5494-4356-81D0-6B962A6AC6B4}"/>
              </a:ext>
            </a:extLst>
          </p:cNvPr>
          <p:cNvCxnSpPr>
            <a:cxnSpLocks/>
          </p:cNvCxnSpPr>
          <p:nvPr/>
        </p:nvCxnSpPr>
        <p:spPr>
          <a:xfrm>
            <a:off x="8195633" y="263672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a:extLst>
              <a:ext uri="{FF2B5EF4-FFF2-40B4-BE49-F238E27FC236}">
                <a16:creationId xmlns:a16="http://schemas.microsoft.com/office/drawing/2014/main" id="{A51A3C5F-1FA5-4668-AB5E-4D40A140BBC1}"/>
              </a:ext>
            </a:extLst>
          </p:cNvPr>
          <p:cNvSpPr/>
          <p:nvPr/>
        </p:nvSpPr>
        <p:spPr>
          <a:xfrm>
            <a:off x="4008322" y="309412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비밀번호가 틀립니다</a:t>
            </a:r>
            <a:r>
              <a:rPr lang="en-US" altLang="ko-KR" sz="700" dirty="0">
                <a:solidFill>
                  <a:schemeClr val="tx1"/>
                </a:solidFill>
              </a:rPr>
              <a:t>.</a:t>
            </a:r>
          </a:p>
          <a:p>
            <a:pPr algn="ctr">
              <a:defRPr/>
            </a:pPr>
            <a:r>
              <a:rPr lang="en-US" altLang="ko-KR" sz="700" dirty="0">
                <a:solidFill>
                  <a:schemeClr val="tx1"/>
                </a:solidFill>
              </a:rPr>
              <a:t> </a:t>
            </a:r>
            <a:endParaRPr lang="ko-KR" altLang="en-US" sz="700" dirty="0">
              <a:solidFill>
                <a:schemeClr val="tx1"/>
              </a:solidFill>
            </a:endParaRPr>
          </a:p>
        </p:txBody>
      </p:sp>
      <p:sp>
        <p:nvSpPr>
          <p:cNvPr id="116" name="순서도: 수행의 시작/종료 115">
            <a:extLst>
              <a:ext uri="{FF2B5EF4-FFF2-40B4-BE49-F238E27FC236}">
                <a16:creationId xmlns:a16="http://schemas.microsoft.com/office/drawing/2014/main" id="{D2BEC1FE-4C86-4F32-90AE-27308BB71D6C}"/>
              </a:ext>
            </a:extLst>
          </p:cNvPr>
          <p:cNvSpPr/>
          <p:nvPr/>
        </p:nvSpPr>
        <p:spPr>
          <a:xfrm>
            <a:off x="4324914" y="326862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22" name="순서도: 데이터 121">
            <a:extLst>
              <a:ext uri="{FF2B5EF4-FFF2-40B4-BE49-F238E27FC236}">
                <a16:creationId xmlns:a16="http://schemas.microsoft.com/office/drawing/2014/main" id="{6049B39D-81AE-44D5-B2A0-CC6ED2A9DD19}"/>
              </a:ext>
            </a:extLst>
          </p:cNvPr>
          <p:cNvSpPr/>
          <p:nvPr/>
        </p:nvSpPr>
        <p:spPr>
          <a:xfrm>
            <a:off x="5165056" y="3854519"/>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PW</a:t>
            </a:r>
            <a:endParaRPr lang="ko-KR" altLang="en-US" sz="900" dirty="0">
              <a:solidFill>
                <a:schemeClr val="tx1"/>
              </a:solidFill>
            </a:endParaRPr>
          </a:p>
        </p:txBody>
      </p:sp>
      <p:sp>
        <p:nvSpPr>
          <p:cNvPr id="123" name="직사각형 122">
            <a:extLst>
              <a:ext uri="{FF2B5EF4-FFF2-40B4-BE49-F238E27FC236}">
                <a16:creationId xmlns:a16="http://schemas.microsoft.com/office/drawing/2014/main" id="{5881D4DC-30D6-471A-900B-A37CC0CEB069}"/>
              </a:ext>
            </a:extLst>
          </p:cNvPr>
          <p:cNvSpPr/>
          <p:nvPr/>
        </p:nvSpPr>
        <p:spPr>
          <a:xfrm>
            <a:off x="5705695" y="414785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7" name="직사각형 126">
            <a:extLst>
              <a:ext uri="{FF2B5EF4-FFF2-40B4-BE49-F238E27FC236}">
                <a16:creationId xmlns:a16="http://schemas.microsoft.com/office/drawing/2014/main" id="{0AF6AB30-B8BA-42B7-AA71-767265545FB3}"/>
              </a:ext>
            </a:extLst>
          </p:cNvPr>
          <p:cNvSpPr/>
          <p:nvPr/>
        </p:nvSpPr>
        <p:spPr>
          <a:xfrm>
            <a:off x="4855819" y="449026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9" name="연결선: 꺾임 128">
            <a:extLst>
              <a:ext uri="{FF2B5EF4-FFF2-40B4-BE49-F238E27FC236}">
                <a16:creationId xmlns:a16="http://schemas.microsoft.com/office/drawing/2014/main" id="{DDA40AA4-634B-4824-83CC-98197EAD345C}"/>
              </a:ext>
            </a:extLst>
          </p:cNvPr>
          <p:cNvCxnSpPr>
            <a:cxnSpLocks/>
          </p:cNvCxnSpPr>
          <p:nvPr/>
        </p:nvCxnSpPr>
        <p:spPr>
          <a:xfrm rot="10800000">
            <a:off x="5280393" y="3998104"/>
            <a:ext cx="41166" cy="505927"/>
          </a:xfrm>
          <a:prstGeom prst="bentConnector3">
            <a:avLst>
              <a:gd name="adj1" fmla="val 181613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a:extLst>
              <a:ext uri="{FF2B5EF4-FFF2-40B4-BE49-F238E27FC236}">
                <a16:creationId xmlns:a16="http://schemas.microsoft.com/office/drawing/2014/main" id="{3821B375-DBBF-4960-B298-8E9622AE0106}"/>
              </a:ext>
            </a:extLst>
          </p:cNvPr>
          <p:cNvSpPr/>
          <p:nvPr/>
        </p:nvSpPr>
        <p:spPr>
          <a:xfrm>
            <a:off x="4015004" y="409690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비밀번호가 틀립니다</a:t>
            </a:r>
            <a:r>
              <a:rPr lang="en-US" altLang="ko-KR" sz="700" dirty="0">
                <a:solidFill>
                  <a:schemeClr val="tx1"/>
                </a:solidFill>
              </a:rPr>
              <a:t>.</a:t>
            </a:r>
          </a:p>
          <a:p>
            <a:pPr algn="ctr">
              <a:defRPr/>
            </a:pPr>
            <a:r>
              <a:rPr lang="en-US" altLang="ko-KR" sz="700" dirty="0">
                <a:solidFill>
                  <a:schemeClr val="tx1"/>
                </a:solidFill>
              </a:rPr>
              <a:t> </a:t>
            </a:r>
            <a:endParaRPr lang="ko-KR" altLang="en-US" sz="700" dirty="0">
              <a:solidFill>
                <a:schemeClr val="tx1"/>
              </a:solidFill>
            </a:endParaRPr>
          </a:p>
        </p:txBody>
      </p:sp>
      <p:sp>
        <p:nvSpPr>
          <p:cNvPr id="132" name="순서도: 수행의 시작/종료 131">
            <a:extLst>
              <a:ext uri="{FF2B5EF4-FFF2-40B4-BE49-F238E27FC236}">
                <a16:creationId xmlns:a16="http://schemas.microsoft.com/office/drawing/2014/main" id="{8FAEFB56-9C49-4577-87B7-E72B11A14E1C}"/>
              </a:ext>
            </a:extLst>
          </p:cNvPr>
          <p:cNvSpPr/>
          <p:nvPr/>
        </p:nvSpPr>
        <p:spPr>
          <a:xfrm>
            <a:off x="4331596" y="427139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33" name="순서도: 처리 132">
            <a:extLst>
              <a:ext uri="{FF2B5EF4-FFF2-40B4-BE49-F238E27FC236}">
                <a16:creationId xmlns:a16="http://schemas.microsoft.com/office/drawing/2014/main" id="{151EBF3F-224D-4ADC-828A-C7E9E081173B}"/>
              </a:ext>
            </a:extLst>
          </p:cNvPr>
          <p:cNvSpPr/>
          <p:nvPr/>
        </p:nvSpPr>
        <p:spPr>
          <a:xfrm>
            <a:off x="5326984" y="435530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탈퇴</a:t>
            </a:r>
          </a:p>
        </p:txBody>
      </p:sp>
      <p:sp>
        <p:nvSpPr>
          <p:cNvPr id="135" name="순서도: 처리 134">
            <a:extLst>
              <a:ext uri="{FF2B5EF4-FFF2-40B4-BE49-F238E27FC236}">
                <a16:creationId xmlns:a16="http://schemas.microsoft.com/office/drawing/2014/main" id="{15CCF4EF-C728-4133-A171-C05B7EDC4BF9}"/>
              </a:ext>
            </a:extLst>
          </p:cNvPr>
          <p:cNvSpPr/>
          <p:nvPr/>
        </p:nvSpPr>
        <p:spPr>
          <a:xfrm>
            <a:off x="5130339" y="485035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UserDeleteAccountOkAction.java</a:t>
            </a:r>
            <a:endParaRPr lang="ko-KR" altLang="en-US" sz="900" dirty="0">
              <a:solidFill>
                <a:schemeClr val="tx1"/>
              </a:solidFill>
            </a:endParaRPr>
          </a:p>
        </p:txBody>
      </p:sp>
      <p:cxnSp>
        <p:nvCxnSpPr>
          <p:cNvPr id="140" name="연결선: 꺾임 139">
            <a:extLst>
              <a:ext uri="{FF2B5EF4-FFF2-40B4-BE49-F238E27FC236}">
                <a16:creationId xmlns:a16="http://schemas.microsoft.com/office/drawing/2014/main" id="{6C1BBF00-D330-4C91-9195-F8D97AAC66B7}"/>
              </a:ext>
            </a:extLst>
          </p:cNvPr>
          <p:cNvCxnSpPr>
            <a:cxnSpLocks/>
            <a:stCxn id="135" idx="2"/>
            <a:endCxn id="111" idx="1"/>
          </p:cNvCxnSpPr>
          <p:nvPr/>
        </p:nvCxnSpPr>
        <p:spPr>
          <a:xfrm rot="5400000" flipH="1" flipV="1">
            <a:off x="5341303" y="2868623"/>
            <a:ext cx="2690129" cy="1908658"/>
          </a:xfrm>
          <a:prstGeom prst="bentConnector4">
            <a:avLst>
              <a:gd name="adj1" fmla="val -8498"/>
              <a:gd name="adj2" fmla="val 9177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10;&#10;자동 생성된 설명">
            <a:extLst>
              <a:ext uri="{FF2B5EF4-FFF2-40B4-BE49-F238E27FC236}">
                <a16:creationId xmlns:a16="http://schemas.microsoft.com/office/drawing/2014/main" id="{F684959E-BF45-4889-BD39-535FAE585A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0900" y="4685672"/>
            <a:ext cx="611352" cy="611352"/>
          </a:xfrm>
          <a:prstGeom prst="rect">
            <a:avLst/>
          </a:prstGeom>
        </p:spPr>
      </p:pic>
      <p:sp>
        <p:nvSpPr>
          <p:cNvPr id="145" name="직사각형 144">
            <a:extLst>
              <a:ext uri="{FF2B5EF4-FFF2-40B4-BE49-F238E27FC236}">
                <a16:creationId xmlns:a16="http://schemas.microsoft.com/office/drawing/2014/main" id="{7E56FAAB-8E48-4799-A6BA-DD7A424DFF2A}"/>
              </a:ext>
            </a:extLst>
          </p:cNvPr>
          <p:cNvSpPr/>
          <p:nvPr/>
        </p:nvSpPr>
        <p:spPr>
          <a:xfrm>
            <a:off x="6644679" y="5174243"/>
            <a:ext cx="881248" cy="230832"/>
          </a:xfrm>
          <a:prstGeom prst="rect">
            <a:avLst/>
          </a:prstGeom>
        </p:spPr>
        <p:txBody>
          <a:bodyPr wrap="square">
            <a:spAutoFit/>
          </a:bodyPr>
          <a:lstStyle/>
          <a:p>
            <a:pPr lvl="0">
              <a:defRPr/>
            </a:pPr>
            <a:r>
              <a:rPr lang="en-US" altLang="ko-KR" sz="900" dirty="0"/>
              <a:t>TABLE_USER</a:t>
            </a:r>
          </a:p>
        </p:txBody>
      </p:sp>
      <p:cxnSp>
        <p:nvCxnSpPr>
          <p:cNvPr id="147" name="직선 화살표 연결선 146">
            <a:extLst>
              <a:ext uri="{FF2B5EF4-FFF2-40B4-BE49-F238E27FC236}">
                <a16:creationId xmlns:a16="http://schemas.microsoft.com/office/drawing/2014/main" id="{B8BE8DFD-43FC-450A-8F8B-DC16B4EF5FBC}"/>
              </a:ext>
            </a:extLst>
          </p:cNvPr>
          <p:cNvCxnSpPr>
            <a:cxnSpLocks/>
          </p:cNvCxnSpPr>
          <p:nvPr/>
        </p:nvCxnSpPr>
        <p:spPr>
          <a:xfrm>
            <a:off x="6416739" y="5008093"/>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889753"/>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등록</a:t>
            </a:r>
          </a:p>
        </p:txBody>
      </p:sp>
      <p:graphicFrame>
        <p:nvGraphicFramePr>
          <p:cNvPr id="3" name="표 2"/>
          <p:cNvGraphicFramePr>
            <a:graphicFrameLocks noGrp="1"/>
          </p:cNvGraphicFramePr>
          <p:nvPr/>
        </p:nvGraphicFramePr>
        <p:xfrm>
          <a:off x="1197870" y="1660340"/>
          <a:ext cx="9796259" cy="3960440"/>
        </p:xfrm>
        <a:graphic>
          <a:graphicData uri="http://schemas.openxmlformats.org/drawingml/2006/table">
            <a:tbl>
              <a:tblPr>
                <a:tableStyleId>{5C22544A-7EE6-4342-B048-85BDC9FD1C3A}</a:tableStyleId>
              </a:tblPr>
              <a:tblGrid>
                <a:gridCol w="649658">
                  <a:extLst>
                    <a:ext uri="{9D8B030D-6E8A-4147-A177-3AD203B41FA5}">
                      <a16:colId xmlns:a16="http://schemas.microsoft.com/office/drawing/2014/main" val="20000"/>
                    </a:ext>
                  </a:extLst>
                </a:gridCol>
                <a:gridCol w="4777646">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gridCol w="408515">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dirty="0">
                          <a:solidFill>
                            <a:schemeClr val="tx1"/>
                          </a:solidFill>
                        </a:rPr>
                        <a:t>EVENT</a:t>
                      </a:r>
                    </a:p>
                    <a:p>
                      <a:pPr algn="ctr" latinLnBrk="1">
                        <a:defRPr/>
                      </a:pPr>
                      <a:r>
                        <a:rPr lang="en-US" altLang="ko-KR" sz="1000" b="1" dirty="0">
                          <a:solidFill>
                            <a:schemeClr val="tx1"/>
                          </a:solidFill>
                        </a:rPr>
                        <a:t>Write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4">
                  <a:txBody>
                    <a:bodyPr/>
                    <a:lstStyle/>
                    <a:p>
                      <a:pPr algn="ctr" latinLnBrk="1">
                        <a:defRPr/>
                      </a:pPr>
                      <a:r>
                        <a:rPr lang="ko-KR" altLang="en-US" sz="1000" b="1" dirty="0">
                          <a:solidFill>
                            <a:schemeClr val="tx1"/>
                          </a:solidFill>
                        </a:rPr>
                        <a:t>이벤트 등록</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4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5222684" y="2784536"/>
            <a:ext cx="567784" cy="18328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&lt;input&gt;</a:t>
            </a:r>
          </a:p>
        </p:txBody>
      </p:sp>
      <p:sp>
        <p:nvSpPr>
          <p:cNvPr id="9" name="순서도: 처리 8"/>
          <p:cNvSpPr/>
          <p:nvPr/>
        </p:nvSpPr>
        <p:spPr>
          <a:xfrm>
            <a:off x="4998175" y="3210582"/>
            <a:ext cx="1008112"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en-US" altLang="ko-KR" sz="800" dirty="0" err="1">
                <a:solidFill>
                  <a:schemeClr val="tx1"/>
                </a:solidFill>
              </a:rPr>
              <a:t>form.Submit</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4867240" y="3778477"/>
            <a:ext cx="1269982"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Point Check</a:t>
            </a:r>
            <a:endParaRPr lang="ko-KR" altLang="en-US" sz="800" dirty="0">
              <a:solidFill>
                <a:schemeClr val="tx1"/>
              </a:solidFill>
            </a:endParaRPr>
          </a:p>
        </p:txBody>
      </p:sp>
      <p:cxnSp>
        <p:nvCxnSpPr>
          <p:cNvPr id="15" name="직선 화살표 연결선 14"/>
          <p:cNvCxnSpPr>
            <a:cxnSpLocks/>
            <a:stCxn id="56" idx="2"/>
            <a:endCxn id="7" idx="0"/>
          </p:cNvCxnSpPr>
          <p:nvPr/>
        </p:nvCxnSpPr>
        <p:spPr>
          <a:xfrm>
            <a:off x="5505154" y="2451925"/>
            <a:ext cx="1422" cy="3326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7" idx="2"/>
            <a:endCxn id="9" idx="0"/>
          </p:cNvCxnSpPr>
          <p:nvPr/>
        </p:nvCxnSpPr>
        <p:spPr>
          <a:xfrm flipH="1">
            <a:off x="5502231" y="2967825"/>
            <a:ext cx="4345" cy="242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cxnSpLocks/>
            <a:stCxn id="9" idx="2"/>
            <a:endCxn id="10" idx="0"/>
          </p:cNvCxnSpPr>
          <p:nvPr/>
        </p:nvCxnSpPr>
        <p:spPr>
          <a:xfrm>
            <a:off x="5502231" y="3502262"/>
            <a:ext cx="0" cy="2762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cxnSpLocks/>
            <a:stCxn id="189" idx="1"/>
            <a:endCxn id="308" idx="6"/>
          </p:cNvCxnSpPr>
          <p:nvPr/>
        </p:nvCxnSpPr>
        <p:spPr>
          <a:xfrm rot="10800000" flipV="1">
            <a:off x="7543054" y="2938628"/>
            <a:ext cx="1217242" cy="586163"/>
          </a:xfrm>
          <a:prstGeom prst="bentConnector3">
            <a:avLst>
              <a:gd name="adj1" fmla="val 50000"/>
            </a:avLst>
          </a:prstGeom>
          <a:ln>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4712978" y="370021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8" name="직사각형 77"/>
          <p:cNvSpPr/>
          <p:nvPr/>
        </p:nvSpPr>
        <p:spPr>
          <a:xfrm>
            <a:off x="6142774" y="3743066"/>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111" name="연결선: 꺾임 110"/>
          <p:cNvCxnSpPr>
            <a:cxnSpLocks/>
            <a:stCxn id="102" idx="6"/>
            <a:endCxn id="315" idx="1"/>
          </p:cNvCxnSpPr>
          <p:nvPr/>
        </p:nvCxnSpPr>
        <p:spPr>
          <a:xfrm flipV="1">
            <a:off x="7480995" y="3901899"/>
            <a:ext cx="1316087" cy="711771"/>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grpSp>
        <p:nvGrpSpPr>
          <p:cNvPr id="223" name="그룹 222">
            <a:extLst>
              <a:ext uri="{FF2B5EF4-FFF2-40B4-BE49-F238E27FC236}">
                <a16:creationId xmlns:a16="http://schemas.microsoft.com/office/drawing/2014/main" id="{00C59F11-16DC-B94C-8F6F-1C65E6A57510}"/>
              </a:ext>
            </a:extLst>
          </p:cNvPr>
          <p:cNvGrpSpPr/>
          <p:nvPr/>
        </p:nvGrpSpPr>
        <p:grpSpPr>
          <a:xfrm>
            <a:off x="7086762" y="4506950"/>
            <a:ext cx="567784" cy="411620"/>
            <a:chOff x="5514413" y="4648077"/>
            <a:chExt cx="567784" cy="411620"/>
          </a:xfrm>
        </p:grpSpPr>
        <p:sp>
          <p:nvSpPr>
            <p:cNvPr id="102"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8" name="직사각형 137"/>
            <p:cNvSpPr/>
            <p:nvPr/>
          </p:nvSpPr>
          <p:spPr>
            <a:xfrm>
              <a:off x="5514413" y="4844253"/>
              <a:ext cx="567784" cy="215444"/>
            </a:xfrm>
            <a:prstGeom prst="rect">
              <a:avLst/>
            </a:prstGeom>
          </p:spPr>
          <p:txBody>
            <a:bodyPr wrap="none">
              <a:spAutoFit/>
            </a:bodyPr>
            <a:lstStyle/>
            <a:p>
              <a:pPr lvl="0">
                <a:defRPr/>
              </a:pPr>
              <a:r>
                <a:rPr lang="en-US" altLang="ko-KR" sz="800" dirty="0"/>
                <a:t>Connect</a:t>
              </a:r>
              <a:endParaRPr lang="ko-KR" altLang="en-US" sz="800" dirty="0"/>
            </a:p>
          </p:txBody>
        </p:sp>
      </p:gr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56" name="순서도: 문서 59">
            <a:extLst>
              <a:ext uri="{FF2B5EF4-FFF2-40B4-BE49-F238E27FC236}">
                <a16:creationId xmlns:a16="http://schemas.microsoft.com/office/drawing/2014/main" id="{ED223F01-9A5E-2E48-A47E-F9878EB4B29A}"/>
              </a:ext>
            </a:extLst>
          </p:cNvPr>
          <p:cNvSpPr/>
          <p:nvPr/>
        </p:nvSpPr>
        <p:spPr>
          <a:xfrm>
            <a:off x="5001098" y="215526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eventWriter.jsp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sp>
        <p:nvSpPr>
          <p:cNvPr id="79" name="순서도: 처리 8">
            <a:extLst>
              <a:ext uri="{FF2B5EF4-FFF2-40B4-BE49-F238E27FC236}">
                <a16:creationId xmlns:a16="http://schemas.microsoft.com/office/drawing/2014/main" id="{464B0848-8372-844F-9BEA-39B3B67F6032}"/>
              </a:ext>
            </a:extLst>
          </p:cNvPr>
          <p:cNvSpPr/>
          <p:nvPr/>
        </p:nvSpPr>
        <p:spPr>
          <a:xfrm>
            <a:off x="2259029" y="3843857"/>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File_Name</a:t>
            </a:r>
            <a:r>
              <a:rPr lang="en-US" altLang="ko-KR" sz="700" dirty="0">
                <a:solidFill>
                  <a:schemeClr val="tx1"/>
                </a:solidFill>
              </a:rPr>
              <a:t>(</a:t>
            </a:r>
            <a:r>
              <a:rPr lang="ko-KR" altLang="en-US" sz="700" dirty="0">
                <a:solidFill>
                  <a:schemeClr val="tx1"/>
                </a:solidFill>
              </a:rPr>
              <a:t>이미지</a:t>
            </a:r>
            <a:r>
              <a:rPr lang="en-US" altLang="ko-KR" sz="700" dirty="0">
                <a:solidFill>
                  <a:schemeClr val="tx1"/>
                </a:solidFill>
              </a:rPr>
              <a:t>)</a:t>
            </a:r>
          </a:p>
          <a:p>
            <a:pPr algn="ctr">
              <a:defRPr/>
            </a:pPr>
            <a:r>
              <a:rPr lang="en-US" altLang="ko-KR" sz="700" dirty="0" err="1">
                <a:solidFill>
                  <a:schemeClr val="tx1"/>
                </a:solidFill>
              </a:rPr>
              <a:t>Board_Title</a:t>
            </a:r>
            <a:r>
              <a:rPr lang="en-US" altLang="ko-KR" sz="700" dirty="0">
                <a:solidFill>
                  <a:schemeClr val="tx1"/>
                </a:solidFill>
              </a:rPr>
              <a:t>(</a:t>
            </a:r>
            <a:r>
              <a:rPr lang="ko-KR" altLang="en-US" sz="700" dirty="0">
                <a:solidFill>
                  <a:schemeClr val="tx1"/>
                </a:solidFill>
              </a:rPr>
              <a:t>제목</a:t>
            </a:r>
            <a:r>
              <a:rPr lang="en-US" altLang="ko-KR" sz="700" dirty="0">
                <a:solidFill>
                  <a:schemeClr val="tx1"/>
                </a:solidFill>
              </a:rPr>
              <a:t>)</a:t>
            </a:r>
          </a:p>
          <a:p>
            <a:pPr algn="ctr">
              <a:defRPr/>
            </a:pPr>
            <a:r>
              <a:rPr lang="en-US" altLang="ko-KR" sz="700" dirty="0" err="1">
                <a:solidFill>
                  <a:schemeClr val="tx1"/>
                </a:solidFill>
              </a:rPr>
              <a:t>Board_Content</a:t>
            </a:r>
            <a:r>
              <a:rPr lang="en-US" altLang="ko-KR" sz="700" dirty="0">
                <a:solidFill>
                  <a:schemeClr val="tx1"/>
                </a:solidFill>
              </a:rPr>
              <a:t>(</a:t>
            </a:r>
            <a:r>
              <a:rPr lang="ko-KR" altLang="en-US" sz="700" dirty="0">
                <a:solidFill>
                  <a:schemeClr val="tx1"/>
                </a:solidFill>
              </a:rPr>
              <a:t>내용</a:t>
            </a:r>
            <a:r>
              <a:rPr lang="en-US" altLang="ko-KR" sz="700" dirty="0">
                <a:solidFill>
                  <a:schemeClr val="tx1"/>
                </a:solidFill>
              </a:rPr>
              <a:t>)</a:t>
            </a:r>
          </a:p>
          <a:p>
            <a:pPr algn="ctr">
              <a:defRPr/>
            </a:pPr>
            <a:r>
              <a:rPr lang="en-US" altLang="ko-KR" sz="700" dirty="0" err="1">
                <a:solidFill>
                  <a:schemeClr val="tx1"/>
                </a:solidFill>
              </a:rPr>
              <a:t>Board_Address</a:t>
            </a:r>
            <a:r>
              <a:rPr lang="en-US" altLang="ko-KR" sz="700" dirty="0">
                <a:solidFill>
                  <a:schemeClr val="tx1"/>
                </a:solidFill>
              </a:rPr>
              <a:t>/</a:t>
            </a:r>
          </a:p>
          <a:p>
            <a:pPr algn="ctr">
              <a:defRPr/>
            </a:pPr>
            <a:r>
              <a:rPr lang="en-US" altLang="ko-KR" sz="700" dirty="0">
                <a:solidFill>
                  <a:schemeClr val="tx1"/>
                </a:solidFill>
              </a:rPr>
              <a:t>Detail/</a:t>
            </a:r>
            <a:r>
              <a:rPr lang="en-US" altLang="ko-KR" sz="700" dirty="0" err="1">
                <a:solidFill>
                  <a:schemeClr val="tx1"/>
                </a:solidFill>
              </a:rPr>
              <a:t>Etc</a:t>
            </a:r>
            <a:r>
              <a:rPr lang="en-US" altLang="ko-KR" sz="700" dirty="0">
                <a:solidFill>
                  <a:schemeClr val="tx1"/>
                </a:solidFill>
              </a:rPr>
              <a:t>(</a:t>
            </a:r>
            <a:r>
              <a:rPr lang="ko-KR" altLang="en-US" sz="700" dirty="0">
                <a:solidFill>
                  <a:schemeClr val="tx1"/>
                </a:solidFill>
              </a:rPr>
              <a:t>주소</a:t>
            </a:r>
            <a:r>
              <a:rPr lang="en-US" altLang="ko-KR" sz="700" dirty="0">
                <a:solidFill>
                  <a:schemeClr val="tx1"/>
                </a:solidFill>
              </a:rPr>
              <a:t>)</a:t>
            </a:r>
          </a:p>
          <a:p>
            <a:pPr algn="ctr">
              <a:defRPr/>
            </a:pPr>
            <a:r>
              <a:rPr lang="en-US" altLang="ko-KR" sz="700" dirty="0">
                <a:solidFill>
                  <a:schemeClr val="tx1"/>
                </a:solidFill>
              </a:rPr>
              <a:t>EVT_START &amp; END(</a:t>
            </a:r>
            <a:r>
              <a:rPr lang="ko-KR" altLang="en-US" sz="700" dirty="0">
                <a:solidFill>
                  <a:schemeClr val="tx1"/>
                </a:solidFill>
              </a:rPr>
              <a:t>기간</a:t>
            </a:r>
            <a:r>
              <a:rPr lang="en-US" altLang="ko-KR" sz="700" dirty="0">
                <a:solidFill>
                  <a:schemeClr val="tx1"/>
                </a:solidFill>
              </a:rPr>
              <a:t>)</a:t>
            </a:r>
          </a:p>
          <a:p>
            <a:pPr algn="ctr">
              <a:defRPr/>
            </a:pPr>
            <a:r>
              <a:rPr lang="en-US" altLang="ko-KR" sz="700" dirty="0">
                <a:solidFill>
                  <a:schemeClr val="tx1"/>
                </a:solidFill>
              </a:rPr>
              <a:t>Phone &amp; Call number(</a:t>
            </a:r>
            <a:r>
              <a:rPr lang="ko-KR" altLang="en-US" sz="700" dirty="0">
                <a:solidFill>
                  <a:schemeClr val="tx1"/>
                </a:solidFill>
              </a:rPr>
              <a:t>전화번호</a:t>
            </a:r>
            <a:r>
              <a:rPr lang="en-US" altLang="ko-KR" sz="700" dirty="0">
                <a:solidFill>
                  <a:schemeClr val="tx1"/>
                </a:solidFill>
              </a:rPr>
              <a:t>)</a:t>
            </a:r>
          </a:p>
        </p:txBody>
      </p:sp>
      <p:cxnSp>
        <p:nvCxnSpPr>
          <p:cNvPr id="121" name="연결선: 꺾임 29">
            <a:extLst>
              <a:ext uri="{FF2B5EF4-FFF2-40B4-BE49-F238E27FC236}">
                <a16:creationId xmlns:a16="http://schemas.microsoft.com/office/drawing/2014/main" id="{CDD8433A-18E5-4E4E-99A6-38A3F6189AF4}"/>
              </a:ext>
            </a:extLst>
          </p:cNvPr>
          <p:cNvCxnSpPr>
            <a:cxnSpLocks/>
            <a:stCxn id="10" idx="1"/>
            <a:endCxn id="126" idx="3"/>
          </p:cNvCxnSpPr>
          <p:nvPr/>
        </p:nvCxnSpPr>
        <p:spPr>
          <a:xfrm rot="10800000">
            <a:off x="3092064" y="2406502"/>
            <a:ext cx="1775177" cy="1517426"/>
          </a:xfrm>
          <a:prstGeom prst="bentConnector3">
            <a:avLst>
              <a:gd name="adj1" fmla="val 50000"/>
            </a:avLst>
          </a:prstGeom>
          <a:ln>
            <a:solidFill>
              <a:schemeClr val="tx1">
                <a:lumMod val="75000"/>
                <a:lumOff val="25000"/>
              </a:schemeClr>
            </a:solidFill>
            <a:headEnd type="arrow"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55" name="그룹 154">
            <a:extLst>
              <a:ext uri="{FF2B5EF4-FFF2-40B4-BE49-F238E27FC236}">
                <a16:creationId xmlns:a16="http://schemas.microsoft.com/office/drawing/2014/main" id="{7B41AF38-407C-7B49-8DF3-75ADBA86F0D6}"/>
              </a:ext>
            </a:extLst>
          </p:cNvPr>
          <p:cNvGrpSpPr/>
          <p:nvPr/>
        </p:nvGrpSpPr>
        <p:grpSpPr>
          <a:xfrm>
            <a:off x="2146705" y="4911574"/>
            <a:ext cx="1435646" cy="559955"/>
            <a:chOff x="1385060" y="3585688"/>
            <a:chExt cx="1435646" cy="559955"/>
          </a:xfrm>
        </p:grpSpPr>
        <p:pic>
          <p:nvPicPr>
            <p:cNvPr id="103" name="그림 102">
              <a:extLst>
                <a:ext uri="{FF2B5EF4-FFF2-40B4-BE49-F238E27FC236}">
                  <a16:creationId xmlns:a16="http://schemas.microsoft.com/office/drawing/2014/main" id="{DDC8B5DA-4B62-EA46-820A-7CF3821F99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813249" y="3585688"/>
              <a:ext cx="459859" cy="361426"/>
            </a:xfrm>
            <a:prstGeom prst="rect">
              <a:avLst/>
            </a:prstGeom>
          </p:spPr>
        </p:pic>
        <p:sp>
          <p:nvSpPr>
            <p:cNvPr id="145" name="직사각형 144">
              <a:extLst>
                <a:ext uri="{FF2B5EF4-FFF2-40B4-BE49-F238E27FC236}">
                  <a16:creationId xmlns:a16="http://schemas.microsoft.com/office/drawing/2014/main" id="{FCA870D6-940A-EB4A-AFBD-D0A1ACF18357}"/>
                </a:ext>
              </a:extLst>
            </p:cNvPr>
            <p:cNvSpPr/>
            <p:nvPr/>
          </p:nvSpPr>
          <p:spPr>
            <a:xfrm>
              <a:off x="1385060" y="3914811"/>
              <a:ext cx="1435646" cy="230832"/>
            </a:xfrm>
            <a:prstGeom prst="rect">
              <a:avLst/>
            </a:prstGeom>
          </p:spPr>
          <p:txBody>
            <a:bodyPr wrap="square">
              <a:spAutoFit/>
            </a:bodyPr>
            <a:lstStyle/>
            <a:p>
              <a:pPr lvl="0">
                <a:defRPr/>
              </a:pPr>
              <a:r>
                <a:rPr lang="en-US" altLang="ko-KR" sz="900" dirty="0"/>
                <a:t>TABLE_BOARD_EVENT</a:t>
              </a:r>
            </a:p>
          </p:txBody>
        </p:sp>
      </p:grpSp>
      <p:grpSp>
        <p:nvGrpSpPr>
          <p:cNvPr id="203" name="그룹 202">
            <a:extLst>
              <a:ext uri="{FF2B5EF4-FFF2-40B4-BE49-F238E27FC236}">
                <a16:creationId xmlns:a16="http://schemas.microsoft.com/office/drawing/2014/main" id="{648733C0-6862-D94A-A4BF-249AE377B392}"/>
              </a:ext>
            </a:extLst>
          </p:cNvPr>
          <p:cNvGrpSpPr/>
          <p:nvPr/>
        </p:nvGrpSpPr>
        <p:grpSpPr>
          <a:xfrm>
            <a:off x="2278406" y="2100827"/>
            <a:ext cx="3223825" cy="2269466"/>
            <a:chOff x="646313" y="2242019"/>
            <a:chExt cx="3223825" cy="2269466"/>
          </a:xfrm>
        </p:grpSpPr>
        <p:sp>
          <p:nvSpPr>
            <p:cNvPr id="124" name="순서도: 처리 8">
              <a:extLst>
                <a:ext uri="{FF2B5EF4-FFF2-40B4-BE49-F238E27FC236}">
                  <a16:creationId xmlns:a16="http://schemas.microsoft.com/office/drawing/2014/main" id="{D01B1F34-8861-D44B-B1FC-3D652C096C0D}"/>
                </a:ext>
              </a:extLst>
            </p:cNvPr>
            <p:cNvSpPr/>
            <p:nvPr/>
          </p:nvSpPr>
          <p:spPr>
            <a:xfrm>
              <a:off x="646313" y="2908932"/>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User_Point</a:t>
              </a:r>
              <a:r>
                <a:rPr lang="en-US" altLang="ko-KR" sz="700" dirty="0">
                  <a:solidFill>
                    <a:schemeClr val="tx1"/>
                  </a:solidFill>
                </a:rPr>
                <a:t> – 200</a:t>
              </a:r>
            </a:p>
          </p:txBody>
        </p:sp>
        <p:grpSp>
          <p:nvGrpSpPr>
            <p:cNvPr id="179" name="그룹 178">
              <a:extLst>
                <a:ext uri="{FF2B5EF4-FFF2-40B4-BE49-F238E27FC236}">
                  <a16:creationId xmlns:a16="http://schemas.microsoft.com/office/drawing/2014/main" id="{A0DE728B-36EA-9848-934C-0E7CAFE2860E}"/>
                </a:ext>
              </a:extLst>
            </p:cNvPr>
            <p:cNvGrpSpPr/>
            <p:nvPr/>
          </p:nvGrpSpPr>
          <p:grpSpPr>
            <a:xfrm>
              <a:off x="730717" y="2242019"/>
              <a:ext cx="3139421" cy="2269466"/>
              <a:chOff x="721920" y="4309302"/>
              <a:chExt cx="3139421" cy="2269466"/>
            </a:xfrm>
          </p:grpSpPr>
          <p:grpSp>
            <p:nvGrpSpPr>
              <p:cNvPr id="117" name="그룹 116">
                <a:extLst>
                  <a:ext uri="{FF2B5EF4-FFF2-40B4-BE49-F238E27FC236}">
                    <a16:creationId xmlns:a16="http://schemas.microsoft.com/office/drawing/2014/main" id="{C5D6234F-35B6-D74B-B3A7-26763E305593}"/>
                  </a:ext>
                </a:extLst>
              </p:cNvPr>
              <p:cNvGrpSpPr/>
              <p:nvPr/>
            </p:nvGrpSpPr>
            <p:grpSpPr>
              <a:xfrm>
                <a:off x="721920" y="4309302"/>
                <a:ext cx="881248" cy="685344"/>
                <a:chOff x="529357" y="3787092"/>
                <a:chExt cx="881248" cy="685346"/>
              </a:xfrm>
            </p:grpSpPr>
            <p:pic>
              <p:nvPicPr>
                <p:cNvPr id="126" name="그림 125" descr="모니터, 컴퓨터이(가) 표시된 사진&#10;&#10;자동 생성된 설명">
                  <a:extLst>
                    <a:ext uri="{FF2B5EF4-FFF2-40B4-BE49-F238E27FC236}">
                      <a16:creationId xmlns:a16="http://schemas.microsoft.com/office/drawing/2014/main" id="{737FBEAF-2550-664C-B4B0-C21C7A1ED4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258" y="3787092"/>
                  <a:ext cx="611352" cy="611352"/>
                </a:xfrm>
                <a:prstGeom prst="rect">
                  <a:avLst/>
                </a:prstGeom>
              </p:spPr>
            </p:pic>
            <p:sp>
              <p:nvSpPr>
                <p:cNvPr id="127" name="직사각형 126">
                  <a:extLst>
                    <a:ext uri="{FF2B5EF4-FFF2-40B4-BE49-F238E27FC236}">
                      <a16:creationId xmlns:a16="http://schemas.microsoft.com/office/drawing/2014/main" id="{4D29CBDC-FD99-3844-9F3E-FC4B7CA6EAE3}"/>
                    </a:ext>
                  </a:extLst>
                </p:cNvPr>
                <p:cNvSpPr/>
                <p:nvPr/>
              </p:nvSpPr>
              <p:spPr>
                <a:xfrm>
                  <a:off x="529357" y="4241606"/>
                  <a:ext cx="881248" cy="230832"/>
                </a:xfrm>
                <a:prstGeom prst="rect">
                  <a:avLst/>
                </a:prstGeom>
              </p:spPr>
              <p:txBody>
                <a:bodyPr wrap="square">
                  <a:spAutoFit/>
                </a:bodyPr>
                <a:lstStyle/>
                <a:p>
                  <a:pPr lvl="0">
                    <a:defRPr/>
                  </a:pPr>
                  <a:r>
                    <a:rPr lang="en-US" altLang="ko-KR" sz="900" dirty="0"/>
                    <a:t>TABLE_USER</a:t>
                  </a:r>
                </a:p>
              </p:txBody>
            </p:sp>
          </p:grpSp>
          <p:cxnSp>
            <p:nvCxnSpPr>
              <p:cNvPr id="177" name="직선 화살표 연결선 176">
                <a:extLst>
                  <a:ext uri="{FF2B5EF4-FFF2-40B4-BE49-F238E27FC236}">
                    <a16:creationId xmlns:a16="http://schemas.microsoft.com/office/drawing/2014/main" id="{5F5B9183-15C4-064A-B7DA-3E5EAEA17CF1}"/>
                  </a:ext>
                </a:extLst>
              </p:cNvPr>
              <p:cNvCxnSpPr>
                <a:cxnSpLocks/>
                <a:stCxn id="10" idx="2"/>
                <a:endCxn id="196" idx="0"/>
              </p:cNvCxnSpPr>
              <p:nvPr/>
            </p:nvCxnSpPr>
            <p:spPr>
              <a:xfrm flipH="1">
                <a:off x="3849753" y="6277854"/>
                <a:ext cx="11588" cy="30091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cxnSp>
        <p:nvCxnSpPr>
          <p:cNvPr id="184" name="꺾인 연결선[E] 183">
            <a:extLst>
              <a:ext uri="{FF2B5EF4-FFF2-40B4-BE49-F238E27FC236}">
                <a16:creationId xmlns:a16="http://schemas.microsoft.com/office/drawing/2014/main" id="{5CD2E763-C9A1-574A-A2D3-C09325EF33AE}"/>
              </a:ext>
            </a:extLst>
          </p:cNvPr>
          <p:cNvCxnSpPr>
            <a:cxnSpLocks/>
            <a:stCxn id="79" idx="3"/>
            <a:endCxn id="43" idx="1"/>
          </p:cNvCxnSpPr>
          <p:nvPr/>
        </p:nvCxnSpPr>
        <p:spPr>
          <a:xfrm>
            <a:off x="3274998" y="4359529"/>
            <a:ext cx="1094210" cy="860079"/>
          </a:xfrm>
          <a:prstGeom prst="bentConnector3">
            <a:avLst/>
          </a:prstGeom>
          <a:ln w="9525" cap="rnd">
            <a:solidFill>
              <a:schemeClr val="dk1">
                <a:shade val="95000"/>
                <a:satMod val="105000"/>
              </a:schemeClr>
            </a:solidFill>
            <a:round/>
            <a:tailEnd type="triangle"/>
          </a:ln>
        </p:spPr>
        <p:style>
          <a:lnRef idx="1">
            <a:schemeClr val="dk1"/>
          </a:lnRef>
          <a:fillRef idx="0">
            <a:schemeClr val="dk1"/>
          </a:fillRef>
          <a:effectRef idx="0">
            <a:schemeClr val="dk1"/>
          </a:effectRef>
          <a:fontRef idx="minor">
            <a:schemeClr val="tx1"/>
          </a:fontRef>
        </p:style>
      </p:cxnSp>
      <p:sp>
        <p:nvSpPr>
          <p:cNvPr id="189" name="순서도: 문서 59">
            <a:extLst>
              <a:ext uri="{FF2B5EF4-FFF2-40B4-BE49-F238E27FC236}">
                <a16:creationId xmlns:a16="http://schemas.microsoft.com/office/drawing/2014/main" id="{0DBA58EC-5CB8-D44E-B1E8-16C79E5E7054}"/>
              </a:ext>
            </a:extLst>
          </p:cNvPr>
          <p:cNvSpPr/>
          <p:nvPr/>
        </p:nvSpPr>
        <p:spPr>
          <a:xfrm>
            <a:off x="8760296" y="277979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pointCharge.jsp</a:t>
            </a:r>
            <a:endParaRPr lang="en-US" altLang="ko-KR" sz="900" dirty="0">
              <a:solidFill>
                <a:schemeClr val="tx1"/>
              </a:solidFill>
            </a:endParaRPr>
          </a:p>
          <a:p>
            <a:pPr algn="ctr">
              <a:defRPr/>
            </a:pPr>
            <a:r>
              <a:rPr lang="en-US" altLang="ko-KR" sz="900" dirty="0">
                <a:solidFill>
                  <a:schemeClr val="tx1"/>
                </a:solidFill>
              </a:rPr>
              <a:t>(</a:t>
            </a:r>
            <a:r>
              <a:rPr lang="ko-KR" altLang="en-US" sz="900" dirty="0">
                <a:solidFill>
                  <a:schemeClr val="tx1"/>
                </a:solidFill>
              </a:rPr>
              <a:t>포인트 충전소</a:t>
            </a:r>
            <a:r>
              <a:rPr lang="en-US" altLang="ko-KR" sz="900" dirty="0">
                <a:solidFill>
                  <a:schemeClr val="tx1"/>
                </a:solidFill>
              </a:rPr>
              <a:t>)</a:t>
            </a:r>
            <a:endParaRPr lang="ko-KR" altLang="en-US" sz="900" dirty="0">
              <a:solidFill>
                <a:schemeClr val="tx1"/>
              </a:solidFill>
            </a:endParaRPr>
          </a:p>
        </p:txBody>
      </p:sp>
      <p:sp>
        <p:nvSpPr>
          <p:cNvPr id="196" name="순서도: 처리 8">
            <a:extLst>
              <a:ext uri="{FF2B5EF4-FFF2-40B4-BE49-F238E27FC236}">
                <a16:creationId xmlns:a16="http://schemas.microsoft.com/office/drawing/2014/main" id="{6F082035-301E-8547-9F91-8AC667688A52}"/>
              </a:ext>
            </a:extLst>
          </p:cNvPr>
          <p:cNvSpPr/>
          <p:nvPr/>
        </p:nvSpPr>
        <p:spPr>
          <a:xfrm>
            <a:off x="4974999" y="4370293"/>
            <a:ext cx="1031288"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en-US" altLang="ko-KR" sz="800" dirty="0" err="1">
                <a:solidFill>
                  <a:schemeClr val="tx1"/>
                </a:solidFill>
              </a:rPr>
              <a:t>form.Submit</a:t>
            </a:r>
            <a:r>
              <a:rPr lang="en-US" altLang="ko-KR" sz="800" dirty="0">
                <a:solidFill>
                  <a:schemeClr val="tx1"/>
                </a:solidFill>
              </a:rPr>
              <a:t>();</a:t>
            </a:r>
            <a:endParaRPr lang="ko-KR" altLang="en-US" sz="800" dirty="0">
              <a:solidFill>
                <a:schemeClr val="tx1"/>
              </a:solidFill>
            </a:endParaRPr>
          </a:p>
        </p:txBody>
      </p:sp>
      <p:sp>
        <p:nvSpPr>
          <p:cNvPr id="208" name="직사각형 207">
            <a:extLst>
              <a:ext uri="{FF2B5EF4-FFF2-40B4-BE49-F238E27FC236}">
                <a16:creationId xmlns:a16="http://schemas.microsoft.com/office/drawing/2014/main" id="{8F03E478-4A8C-654E-AA35-4BB4472EFA5C}"/>
              </a:ext>
            </a:extLst>
          </p:cNvPr>
          <p:cNvSpPr/>
          <p:nvPr/>
        </p:nvSpPr>
        <p:spPr>
          <a:xfrm>
            <a:off x="4595448" y="43992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09" name="직사각형 208">
            <a:extLst>
              <a:ext uri="{FF2B5EF4-FFF2-40B4-BE49-F238E27FC236}">
                <a16:creationId xmlns:a16="http://schemas.microsoft.com/office/drawing/2014/main" id="{BBF4B66B-9457-4642-8784-98C0AA5EC435}"/>
              </a:ext>
            </a:extLst>
          </p:cNvPr>
          <p:cNvSpPr/>
          <p:nvPr/>
        </p:nvSpPr>
        <p:spPr>
          <a:xfrm>
            <a:off x="4207537" y="414408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210" name="연결선: 꺾임 29">
            <a:extLst>
              <a:ext uri="{FF2B5EF4-FFF2-40B4-BE49-F238E27FC236}">
                <a16:creationId xmlns:a16="http://schemas.microsoft.com/office/drawing/2014/main" id="{87FF9DA1-9B39-9741-B970-F606926B855D}"/>
              </a:ext>
            </a:extLst>
          </p:cNvPr>
          <p:cNvCxnSpPr>
            <a:cxnSpLocks/>
            <a:stCxn id="7" idx="1"/>
            <a:endCxn id="79" idx="3"/>
          </p:cNvCxnSpPr>
          <p:nvPr/>
        </p:nvCxnSpPr>
        <p:spPr>
          <a:xfrm rot="10800000" flipV="1">
            <a:off x="3274998" y="2876181"/>
            <a:ext cx="1947686" cy="1483348"/>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307" name="그룹 306">
            <a:extLst>
              <a:ext uri="{FF2B5EF4-FFF2-40B4-BE49-F238E27FC236}">
                <a16:creationId xmlns:a16="http://schemas.microsoft.com/office/drawing/2014/main" id="{A8951A82-152B-3D4C-BEDA-7E34881A2B72}"/>
              </a:ext>
            </a:extLst>
          </p:cNvPr>
          <p:cNvGrpSpPr/>
          <p:nvPr/>
        </p:nvGrpSpPr>
        <p:grpSpPr>
          <a:xfrm>
            <a:off x="7148821" y="3418072"/>
            <a:ext cx="567784" cy="411620"/>
            <a:chOff x="5514413" y="4648077"/>
            <a:chExt cx="567784" cy="411620"/>
          </a:xfrm>
        </p:grpSpPr>
        <p:sp>
          <p:nvSpPr>
            <p:cNvPr id="308" name="순서도: 연결자 101">
              <a:extLst>
                <a:ext uri="{FF2B5EF4-FFF2-40B4-BE49-F238E27FC236}">
                  <a16:creationId xmlns:a16="http://schemas.microsoft.com/office/drawing/2014/main" id="{67CF63FC-1E6D-A54C-A047-7DC279C139F7}"/>
                </a:ext>
              </a:extLst>
            </p:cNvPr>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309" name="직사각형 308">
              <a:extLst>
                <a:ext uri="{FF2B5EF4-FFF2-40B4-BE49-F238E27FC236}">
                  <a16:creationId xmlns:a16="http://schemas.microsoft.com/office/drawing/2014/main" id="{FDA4E1FD-EF36-414C-94D6-967CED97BC04}"/>
                </a:ext>
              </a:extLst>
            </p:cNvPr>
            <p:cNvSpPr/>
            <p:nvPr/>
          </p:nvSpPr>
          <p:spPr>
            <a:xfrm>
              <a:off x="5514413" y="4844253"/>
              <a:ext cx="567784" cy="215444"/>
            </a:xfrm>
            <a:prstGeom prst="rect">
              <a:avLst/>
            </a:prstGeom>
          </p:spPr>
          <p:txBody>
            <a:bodyPr wrap="none">
              <a:spAutoFit/>
            </a:bodyPr>
            <a:lstStyle/>
            <a:p>
              <a:pPr lvl="0">
                <a:defRPr/>
              </a:pPr>
              <a:r>
                <a:rPr lang="en-US" altLang="ko-KR" sz="800" dirty="0"/>
                <a:t>Connect</a:t>
              </a:r>
              <a:endParaRPr lang="ko-KR" altLang="en-US" sz="800" dirty="0"/>
            </a:p>
          </p:txBody>
        </p:sp>
      </p:grpSp>
      <p:cxnSp>
        <p:nvCxnSpPr>
          <p:cNvPr id="311" name="연결선: 꺾임 29">
            <a:extLst>
              <a:ext uri="{FF2B5EF4-FFF2-40B4-BE49-F238E27FC236}">
                <a16:creationId xmlns:a16="http://schemas.microsoft.com/office/drawing/2014/main" id="{2070ACD9-7BE8-3544-A84B-4FF3CB1A1E03}"/>
              </a:ext>
            </a:extLst>
          </p:cNvPr>
          <p:cNvCxnSpPr>
            <a:cxnSpLocks/>
            <a:stCxn id="308" idx="2"/>
            <a:endCxn id="10" idx="3"/>
          </p:cNvCxnSpPr>
          <p:nvPr/>
        </p:nvCxnSpPr>
        <p:spPr>
          <a:xfrm rot="10800000" flipV="1">
            <a:off x="6137223" y="3524792"/>
            <a:ext cx="1185151" cy="399136"/>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a:extLst>
              <a:ext uri="{FF2B5EF4-FFF2-40B4-BE49-F238E27FC236}">
                <a16:creationId xmlns:a16="http://schemas.microsoft.com/office/drawing/2014/main" id="{2E050304-3FE8-4642-9E33-047F16DF5DC9}"/>
              </a:ext>
            </a:extLst>
          </p:cNvPr>
          <p:cNvSpPr/>
          <p:nvPr/>
        </p:nvSpPr>
        <p:spPr>
          <a:xfrm>
            <a:off x="8797082" y="3743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eventList.jsp</a:t>
            </a:r>
            <a:endParaRPr lang="en-US" altLang="ko-KR" sz="900" dirty="0">
              <a:solidFill>
                <a:schemeClr val="tx1"/>
              </a:solidFill>
            </a:endParaRPr>
          </a:p>
          <a:p>
            <a:pPr algn="ctr">
              <a:defRPr/>
            </a:pPr>
            <a:r>
              <a:rPr lang="en-US" altLang="ko-KR" sz="900" dirty="0">
                <a:solidFill>
                  <a:schemeClr val="tx1"/>
                </a:solidFill>
              </a:rPr>
              <a:t>(</a:t>
            </a:r>
            <a:r>
              <a:rPr lang="ko-KR" altLang="en-US" sz="900" dirty="0">
                <a:solidFill>
                  <a:schemeClr val="tx1"/>
                </a:solidFill>
              </a:rPr>
              <a:t>이벤트 목록</a:t>
            </a:r>
            <a:r>
              <a:rPr lang="en-US" altLang="ko-KR" sz="900" dirty="0">
                <a:solidFill>
                  <a:schemeClr val="tx1"/>
                </a:solidFill>
              </a:rPr>
              <a:t>)</a:t>
            </a:r>
            <a:endParaRPr lang="ko-KR" altLang="en-US" sz="900" dirty="0">
              <a:solidFill>
                <a:schemeClr val="tx1"/>
              </a:solidFill>
            </a:endParaRPr>
          </a:p>
        </p:txBody>
      </p:sp>
      <p:sp>
        <p:nvSpPr>
          <p:cNvPr id="43" name="순서도: 판단 42">
            <a:extLst>
              <a:ext uri="{FF2B5EF4-FFF2-40B4-BE49-F238E27FC236}">
                <a16:creationId xmlns:a16="http://schemas.microsoft.com/office/drawing/2014/main" id="{AD9139D4-FBD7-4846-91D6-0DBC476EED3E}"/>
              </a:ext>
            </a:extLst>
          </p:cNvPr>
          <p:cNvSpPr/>
          <p:nvPr/>
        </p:nvSpPr>
        <p:spPr>
          <a:xfrm>
            <a:off x="4369208" y="4949968"/>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a:t>
            </a:r>
          </a:p>
          <a:p>
            <a:pPr algn="ctr">
              <a:defRPr/>
            </a:pPr>
            <a:r>
              <a:rPr lang="en-US" altLang="ko-KR" sz="800">
                <a:solidFill>
                  <a:schemeClr val="tx1"/>
                </a:solidFill>
              </a:rPr>
              <a:t>WriterOkAction.java</a:t>
            </a:r>
            <a:endParaRPr lang="ko-KR" altLang="en-US" sz="800" dirty="0">
              <a:solidFill>
                <a:schemeClr val="tx1"/>
              </a:solidFill>
            </a:endParaRPr>
          </a:p>
        </p:txBody>
      </p:sp>
      <p:cxnSp>
        <p:nvCxnSpPr>
          <p:cNvPr id="47" name="연결선: 꺾임 46">
            <a:extLst>
              <a:ext uri="{FF2B5EF4-FFF2-40B4-BE49-F238E27FC236}">
                <a16:creationId xmlns:a16="http://schemas.microsoft.com/office/drawing/2014/main" id="{334AD357-1A03-4214-B968-C0C78B310C91}"/>
              </a:ext>
            </a:extLst>
          </p:cNvPr>
          <p:cNvCxnSpPr>
            <a:cxnSpLocks/>
            <a:stCxn id="43" idx="3"/>
            <a:endCxn id="102" idx="2"/>
          </p:cNvCxnSpPr>
          <p:nvPr/>
        </p:nvCxnSpPr>
        <p:spPr>
          <a:xfrm flipV="1">
            <a:off x="6588902" y="4613670"/>
            <a:ext cx="671412" cy="605938"/>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E00F84C1-2CD6-4560-AF5A-06F0A1758922}"/>
              </a:ext>
            </a:extLst>
          </p:cNvPr>
          <p:cNvSpPr/>
          <p:nvPr/>
        </p:nvSpPr>
        <p:spPr>
          <a:xfrm>
            <a:off x="5137295" y="4036363"/>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57" name="직선 화살표 연결선 56">
            <a:extLst>
              <a:ext uri="{FF2B5EF4-FFF2-40B4-BE49-F238E27FC236}">
                <a16:creationId xmlns:a16="http://schemas.microsoft.com/office/drawing/2014/main" id="{96DA3672-0BE4-4636-9F8B-1913FB5FCD47}"/>
              </a:ext>
            </a:extLst>
          </p:cNvPr>
          <p:cNvCxnSpPr>
            <a:cxnSpLocks/>
            <a:stCxn id="196" idx="2"/>
            <a:endCxn id="43" idx="0"/>
          </p:cNvCxnSpPr>
          <p:nvPr/>
        </p:nvCxnSpPr>
        <p:spPr>
          <a:xfrm flipH="1">
            <a:off x="5479055" y="4661973"/>
            <a:ext cx="11588" cy="2879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목록 </a:t>
            </a:r>
            <a:r>
              <a:rPr lang="en-US" altLang="ko-KR" dirty="0"/>
              <a:t>/</a:t>
            </a:r>
            <a:r>
              <a:rPr lang="ko-KR" altLang="en-US" dirty="0"/>
              <a:t> 상세보기</a:t>
            </a:r>
            <a:endParaRPr lang="en-US" altLang="ko-KR" dirty="0"/>
          </a:p>
        </p:txBody>
      </p:sp>
      <p:graphicFrame>
        <p:nvGraphicFramePr>
          <p:cNvPr id="3" name="표 2"/>
          <p:cNvGraphicFramePr>
            <a:graphicFrameLocks noGrp="1"/>
          </p:cNvGraphicFramePr>
          <p:nvPr>
            <p:extLst>
              <p:ext uri="{D42A27DB-BD31-4B8C-83A1-F6EECF244321}">
                <p14:modId xmlns:p14="http://schemas.microsoft.com/office/powerpoint/2010/main" val="327820020"/>
              </p:ext>
            </p:extLst>
          </p:nvPr>
        </p:nvGraphicFramePr>
        <p:xfrm>
          <a:off x="1197870" y="1700808"/>
          <a:ext cx="10730778" cy="3960440"/>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2520280">
                  <a:extLst>
                    <a:ext uri="{9D8B030D-6E8A-4147-A177-3AD203B41FA5}">
                      <a16:colId xmlns:a16="http://schemas.microsoft.com/office/drawing/2014/main" val="20002"/>
                    </a:ext>
                  </a:extLst>
                </a:gridCol>
                <a:gridCol w="2347681">
                  <a:extLst>
                    <a:ext uri="{9D8B030D-6E8A-4147-A177-3AD203B41FA5}">
                      <a16:colId xmlns:a16="http://schemas.microsoft.com/office/drawing/2014/main" val="20004"/>
                    </a:ext>
                  </a:extLst>
                </a:gridCol>
                <a:gridCol w="1972799">
                  <a:extLst>
                    <a:ext uri="{9D8B030D-6E8A-4147-A177-3AD203B41FA5}">
                      <a16:colId xmlns:a16="http://schemas.microsoft.com/office/drawing/2014/main" val="2221525224"/>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Page</a:t>
                      </a:r>
                      <a:br>
                        <a:rPr lang="en-US" altLang="ko-KR" sz="1000" b="1">
                          <a:solidFill>
                            <a:schemeClr val="tx1"/>
                          </a:solidFill>
                        </a:rPr>
                      </a:br>
                      <a:r>
                        <a:rPr lang="en-US" altLang="ko-KR" sz="1000" b="1">
                          <a:solidFill>
                            <a:schemeClr val="tx1"/>
                          </a:solidFill>
                        </a:rPr>
                        <a:t>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이벤트 </a:t>
                      </a:r>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2-1 STEP. </a:t>
                      </a:r>
                      <a:r>
                        <a:rPr lang="ko-KR" altLang="en-US" sz="1000" b="1">
                          <a:solidFill>
                            <a:schemeClr val="tx1"/>
                          </a:solidFill>
                        </a:rPr>
                        <a:t>이벤트 상세보기 </a:t>
                      </a:r>
                      <a:r>
                        <a:rPr lang="en-US" altLang="ko-KR" sz="1000" b="1">
                          <a:solidFill>
                            <a:schemeClr val="tx1"/>
                          </a:solidFill>
                        </a:rPr>
                        <a:t>[</a:t>
                      </a:r>
                      <a:r>
                        <a:rPr lang="ko-KR" altLang="en-US" sz="1000" b="1">
                          <a:solidFill>
                            <a:schemeClr val="tx1"/>
                          </a:solidFill>
                        </a:rPr>
                        <a:t>글 삭제</a:t>
                      </a:r>
                      <a:r>
                        <a:rPr lang="en-US" altLang="ko-KR" sz="1000" b="1">
                          <a:solidFill>
                            <a:schemeClr val="tx1"/>
                          </a:solidFill>
                        </a:rPr>
                        <a:t>]</a:t>
                      </a:r>
                      <a:endParaRPr lang="ko-KR" altLang="en-US" sz="1000" b="1"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2-2 STEP. </a:t>
                      </a:r>
                      <a:r>
                        <a:rPr lang="ko-KR" altLang="en-US" sz="1000" b="0">
                          <a:solidFill>
                            <a:schemeClr val="tx1"/>
                          </a:solidFill>
                        </a:rPr>
                        <a:t>댓글 추가 </a:t>
                      </a:r>
                      <a:r>
                        <a:rPr lang="en-US" altLang="ko-KR" sz="1000" b="0">
                          <a:solidFill>
                            <a:schemeClr val="tx1"/>
                          </a:solidFill>
                        </a:rPr>
                        <a:t> </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2-3 STEP. </a:t>
                      </a:r>
                      <a:r>
                        <a:rPr lang="ko-KR" altLang="en-US" sz="1000" b="0">
                          <a:solidFill>
                            <a:schemeClr val="tx1"/>
                          </a:solidFill>
                        </a:rPr>
                        <a:t>댓글 삭제</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173501" y="4233591"/>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t>
            </a:r>
            <a:r>
              <a:rPr lang="en-US" altLang="ko-KR" sz="800">
                <a:solidFill>
                  <a:schemeClr val="tx1"/>
                </a:solidFill>
              </a:rPr>
              <a:t>a&gt;</a:t>
            </a:r>
            <a:r>
              <a:rPr lang="ko-KR" altLang="en-US" sz="80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2021030" y="3165632"/>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err="1">
                <a:solidFill>
                  <a:schemeClr val="tx1"/>
                </a:solidFill>
              </a:rPr>
              <a:t>게시글</a:t>
            </a:r>
            <a:r>
              <a:rPr lang="ko-KR" altLang="en-US" sz="800" dirty="0">
                <a:solidFill>
                  <a:schemeClr val="tx1"/>
                </a:solidFill>
              </a:rPr>
              <a:t> </a:t>
            </a:r>
            <a:endParaRPr lang="en-US" altLang="ko-KR" sz="800" dirty="0">
              <a:solidFill>
                <a:schemeClr val="tx1"/>
              </a:solidFill>
            </a:endParaRPr>
          </a:p>
          <a:p>
            <a:pPr algn="ctr">
              <a:defRPr/>
            </a:pPr>
            <a:r>
              <a:rPr lang="ko-KR" altLang="en-US" sz="800">
                <a:solidFill>
                  <a:schemeClr val="tx1"/>
                </a:solidFill>
              </a:rPr>
              <a:t>존재 여부</a:t>
            </a:r>
            <a:endParaRPr lang="en-US" altLang="ko-KR" sz="800">
              <a:solidFill>
                <a:schemeClr val="tx1"/>
              </a:solidFill>
            </a:endParaRPr>
          </a:p>
          <a:p>
            <a:pPr algn="ctr">
              <a:defRPr/>
            </a:pPr>
            <a:r>
              <a:rPr lang="en-US" altLang="ko-KR" sz="800">
                <a:solidFill>
                  <a:schemeClr val="tx1"/>
                </a:solidFill>
              </a:rPr>
              <a:t>Board_Num</a:t>
            </a:r>
          </a:p>
        </p:txBody>
      </p:sp>
      <p:cxnSp>
        <p:nvCxnSpPr>
          <p:cNvPr id="15" name="직선 화살표 연결선 14"/>
          <p:cNvCxnSpPr>
            <a:cxnSpLocks/>
            <a:stCxn id="57" idx="2"/>
            <a:endCxn id="10" idx="0"/>
          </p:cNvCxnSpPr>
          <p:nvPr/>
        </p:nvCxnSpPr>
        <p:spPr>
          <a:xfrm flipH="1">
            <a:off x="2758521" y="2675755"/>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10" idx="2"/>
            <a:endCxn id="7" idx="0"/>
          </p:cNvCxnSpPr>
          <p:nvPr/>
        </p:nvCxnSpPr>
        <p:spPr>
          <a:xfrm flipH="1">
            <a:off x="2738818" y="3696122"/>
            <a:ext cx="19703" cy="53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cxnSpLocks/>
            <a:stCxn id="10" idx="3"/>
            <a:endCxn id="87" idx="2"/>
          </p:cNvCxnSpPr>
          <p:nvPr/>
        </p:nvCxnSpPr>
        <p:spPr>
          <a:xfrm flipV="1">
            <a:off x="3496012" y="2975887"/>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2615202" y="4973191"/>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cxnSpLocks/>
            <a:stCxn id="7" idx="2"/>
            <a:endCxn id="32" idx="4"/>
          </p:cNvCxnSpPr>
          <p:nvPr/>
        </p:nvCxnSpPr>
        <p:spPr>
          <a:xfrm flipH="1">
            <a:off x="2734418" y="4496306"/>
            <a:ext cx="4400" cy="4768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7" name="연결선: 꺾임 36"/>
          <p:cNvCxnSpPr>
            <a:cxnSpLocks/>
            <a:stCxn id="32" idx="6"/>
            <a:endCxn id="56" idx="1"/>
          </p:cNvCxnSpPr>
          <p:nvPr/>
        </p:nvCxnSpPr>
        <p:spPr>
          <a:xfrm flipV="1">
            <a:off x="2853634" y="2443553"/>
            <a:ext cx="2842964" cy="2644942"/>
          </a:xfrm>
          <a:prstGeom prst="bentConnector3">
            <a:avLst>
              <a:gd name="adj1" fmla="val 78695"/>
            </a:avLst>
          </a:prstGeom>
          <a:ln w="15875">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cxnSpLocks/>
            <a:stCxn id="56" idx="2"/>
            <a:endCxn id="144" idx="0"/>
          </p:cNvCxnSpPr>
          <p:nvPr/>
        </p:nvCxnSpPr>
        <p:spPr>
          <a:xfrm flipH="1">
            <a:off x="6193602" y="2581385"/>
            <a:ext cx="7052" cy="3304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443683" y="3511180"/>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EventBoardDeleteOkAction.java</a:t>
            </a:r>
            <a:endParaRPr lang="ko-KR" altLang="en-US" sz="800">
              <a:solidFill>
                <a:schemeClr val="tx1"/>
              </a:solidFill>
            </a:endParaRPr>
          </a:p>
        </p:txBody>
      </p:sp>
      <p:cxnSp>
        <p:nvCxnSpPr>
          <p:cNvPr id="55" name="직선 화살표 연결선 54"/>
          <p:cNvCxnSpPr>
            <a:cxnSpLocks/>
            <a:stCxn id="53" idx="2"/>
            <a:endCxn id="202" idx="0"/>
          </p:cNvCxnSpPr>
          <p:nvPr/>
        </p:nvCxnSpPr>
        <p:spPr>
          <a:xfrm flipH="1">
            <a:off x="6200653" y="4094402"/>
            <a:ext cx="1" cy="3606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998451" y="2805297"/>
            <a:ext cx="1006996" cy="27049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&lt;textarea&gt;</a:t>
            </a:r>
          </a:p>
          <a:p>
            <a:pPr algn="ctr">
              <a:defRPr/>
            </a:pPr>
            <a:r>
              <a:rPr lang="en-US" altLang="ko-KR" sz="800">
                <a:solidFill>
                  <a:schemeClr val="tx1"/>
                </a:solidFill>
              </a:rPr>
              <a:t>Reply_content</a:t>
            </a:r>
            <a:endParaRPr lang="ko-KR" altLang="en-US" sz="800">
              <a:solidFill>
                <a:schemeClr val="tx1"/>
              </a:solidFill>
            </a:endParaRPr>
          </a:p>
        </p:txBody>
      </p:sp>
      <p:sp>
        <p:nvSpPr>
          <p:cNvPr id="76" name="직사각형 75"/>
          <p:cNvSpPr/>
          <p:nvPr/>
        </p:nvSpPr>
        <p:spPr>
          <a:xfrm>
            <a:off x="2778505" y="5184133"/>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2734418" y="364377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8" name="직사각형 77"/>
          <p:cNvSpPr/>
          <p:nvPr/>
        </p:nvSpPr>
        <p:spPr>
          <a:xfrm>
            <a:off x="7717936" y="3819843"/>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80" name="순서도: 처리 79"/>
          <p:cNvSpPr/>
          <p:nvPr/>
        </p:nvSpPr>
        <p:spPr>
          <a:xfrm>
            <a:off x="7997335" y="335635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등록</a:t>
            </a:r>
            <a:endParaRPr lang="en-US" altLang="ko-KR" sz="800">
              <a:solidFill>
                <a:schemeClr val="tx1"/>
              </a:solidFill>
            </a:endParaRPr>
          </a:p>
        </p:txBody>
      </p:sp>
      <p:cxnSp>
        <p:nvCxnSpPr>
          <p:cNvPr id="81" name="연결선: 꺾임 80"/>
          <p:cNvCxnSpPr>
            <a:cxnSpLocks/>
            <a:stCxn id="53" idx="3"/>
            <a:endCxn id="56" idx="3"/>
          </p:cNvCxnSpPr>
          <p:nvPr/>
        </p:nvCxnSpPr>
        <p:spPr>
          <a:xfrm flipH="1" flipV="1">
            <a:off x="6704710" y="2443553"/>
            <a:ext cx="252914" cy="1359238"/>
          </a:xfrm>
          <a:prstGeom prst="bentConnector3">
            <a:avLst>
              <a:gd name="adj1" fmla="val -90386"/>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6245646" y="4081306"/>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747713" y="3555679"/>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114" name="직선 화살표 연결선 113"/>
          <p:cNvCxnSpPr>
            <a:cxnSpLocks/>
            <a:stCxn id="68" idx="2"/>
            <a:endCxn id="80" idx="0"/>
          </p:cNvCxnSpPr>
          <p:nvPr/>
        </p:nvCxnSpPr>
        <p:spPr>
          <a:xfrm flipH="1">
            <a:off x="8501391" y="3075788"/>
            <a:ext cx="558" cy="2805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cxnSpLocks/>
            <a:stCxn id="351" idx="2"/>
            <a:endCxn id="366" idx="0"/>
          </p:cNvCxnSpPr>
          <p:nvPr/>
        </p:nvCxnSpPr>
        <p:spPr>
          <a:xfrm flipH="1">
            <a:off x="8501391" y="4359929"/>
            <a:ext cx="7122" cy="4111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cxnSpLocks/>
            <a:stCxn id="80" idx="2"/>
            <a:endCxn id="351" idx="0"/>
          </p:cNvCxnSpPr>
          <p:nvPr/>
        </p:nvCxnSpPr>
        <p:spPr>
          <a:xfrm>
            <a:off x="8501391" y="3601698"/>
            <a:ext cx="7122" cy="25770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13</a:t>
            </a:fld>
            <a:endParaRPr lang="en-US" altLang="en-US" sz="900"/>
          </a:p>
        </p:txBody>
      </p:sp>
      <p:sp>
        <p:nvSpPr>
          <p:cNvPr id="57" name="순서도: 문서 59">
            <a:extLst>
              <a:ext uri="{FF2B5EF4-FFF2-40B4-BE49-F238E27FC236}">
                <a16:creationId xmlns:a16="http://schemas.microsoft.com/office/drawing/2014/main" id="{4F625618-1D92-9E45-ACA6-2EA4C4568EC3}"/>
              </a:ext>
            </a:extLst>
          </p:cNvPr>
          <p:cNvSpPr/>
          <p:nvPr/>
        </p:nvSpPr>
        <p:spPr>
          <a:xfrm>
            <a:off x="2263787" y="237909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eventList.jsp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grpSp>
        <p:nvGrpSpPr>
          <p:cNvPr id="84" name="그룹 83">
            <a:extLst>
              <a:ext uri="{FF2B5EF4-FFF2-40B4-BE49-F238E27FC236}">
                <a16:creationId xmlns:a16="http://schemas.microsoft.com/office/drawing/2014/main" id="{CFAADF6E-97F0-8840-B088-28C752ACF5DC}"/>
              </a:ext>
            </a:extLst>
          </p:cNvPr>
          <p:cNvGrpSpPr/>
          <p:nvPr/>
        </p:nvGrpSpPr>
        <p:grpSpPr>
          <a:xfrm>
            <a:off x="3425620" y="2349570"/>
            <a:ext cx="1075633" cy="626317"/>
            <a:chOff x="2644537" y="3295887"/>
            <a:chExt cx="1321782" cy="725798"/>
          </a:xfrm>
        </p:grpSpPr>
        <p:sp>
          <p:nvSpPr>
            <p:cNvPr id="87" name="순서도: 처리 37">
              <a:extLst>
                <a:ext uri="{FF2B5EF4-FFF2-40B4-BE49-F238E27FC236}">
                  <a16:creationId xmlns:a16="http://schemas.microsoft.com/office/drawing/2014/main" id="{189A603A-28BB-3443-B7B0-72A48C5AD5B0}"/>
                </a:ext>
              </a:extLst>
            </p:cNvPr>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등록된 </a:t>
              </a:r>
              <a:r>
                <a:rPr lang="ko-KR" altLang="en-US" sz="900" dirty="0" err="1">
                  <a:solidFill>
                    <a:schemeClr val="tx1"/>
                  </a:solidFill>
                </a:rPr>
                <a:t>게시글이</a:t>
              </a:r>
              <a:r>
                <a:rPr lang="ko-KR" altLang="en-US" sz="900" dirty="0">
                  <a:solidFill>
                    <a:schemeClr val="tx1"/>
                  </a:solidFill>
                </a:rPr>
                <a:t> 없습니다</a:t>
              </a:r>
              <a:r>
                <a:rPr lang="en-US" altLang="ko-KR" sz="900" dirty="0">
                  <a:solidFill>
                    <a:schemeClr val="tx1"/>
                  </a:solidFill>
                </a:rPr>
                <a:t>.</a:t>
              </a:r>
            </a:p>
            <a:p>
              <a:pPr algn="ctr">
                <a:defRPr/>
              </a:pPr>
              <a:endParaRPr lang="ko-KR" altLang="en-US" sz="900" dirty="0">
                <a:solidFill>
                  <a:schemeClr val="tx1"/>
                </a:solidFill>
              </a:endParaRPr>
            </a:p>
          </p:txBody>
        </p:sp>
        <p:sp>
          <p:nvSpPr>
            <p:cNvPr id="88" name="순서도: 수행의 시작/종료 3">
              <a:extLst>
                <a:ext uri="{FF2B5EF4-FFF2-40B4-BE49-F238E27FC236}">
                  <a16:creationId xmlns:a16="http://schemas.microsoft.com/office/drawing/2014/main" id="{2B308A6F-E6C6-6C4E-AAE8-6ABAA895CA70}"/>
                </a:ext>
              </a:extLst>
            </p:cNvPr>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sp>
        <p:nvSpPr>
          <p:cNvPr id="56" name="순서도: 문서 59">
            <a:extLst>
              <a:ext uri="{FF2B5EF4-FFF2-40B4-BE49-F238E27FC236}">
                <a16:creationId xmlns:a16="http://schemas.microsoft.com/office/drawing/2014/main" id="{4D8A1849-32D1-41F1-A8F3-9B39110D3A9E}"/>
              </a:ext>
            </a:extLst>
          </p:cNvPr>
          <p:cNvSpPr/>
          <p:nvPr/>
        </p:nvSpPr>
        <p:spPr>
          <a:xfrm>
            <a:off x="5696598" y="228472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en-US" altLang="ko-KR" sz="900" dirty="0">
              <a:solidFill>
                <a:schemeClr val="tx1"/>
              </a:solidFill>
            </a:endParaRPr>
          </a:p>
        </p:txBody>
      </p:sp>
      <p:sp>
        <p:nvSpPr>
          <p:cNvPr id="144" name="순서도: 처리 143">
            <a:extLst>
              <a:ext uri="{FF2B5EF4-FFF2-40B4-BE49-F238E27FC236}">
                <a16:creationId xmlns:a16="http://schemas.microsoft.com/office/drawing/2014/main" id="{736E509E-0672-490F-89DB-738E7E9E3F50}"/>
              </a:ext>
            </a:extLst>
          </p:cNvPr>
          <p:cNvSpPr/>
          <p:nvPr/>
        </p:nvSpPr>
        <p:spPr>
          <a:xfrm>
            <a:off x="5689546" y="291184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cxnSp>
        <p:nvCxnSpPr>
          <p:cNvPr id="151" name="직선 화살표 연결선 150">
            <a:extLst>
              <a:ext uri="{FF2B5EF4-FFF2-40B4-BE49-F238E27FC236}">
                <a16:creationId xmlns:a16="http://schemas.microsoft.com/office/drawing/2014/main" id="{1DEC9E7B-6ED0-4B7F-874B-58E0F9C3D246}"/>
              </a:ext>
            </a:extLst>
          </p:cNvPr>
          <p:cNvCxnSpPr>
            <a:cxnSpLocks/>
            <a:stCxn id="144" idx="2"/>
            <a:endCxn id="53" idx="0"/>
          </p:cNvCxnSpPr>
          <p:nvPr/>
        </p:nvCxnSpPr>
        <p:spPr>
          <a:xfrm>
            <a:off x="6193602" y="3157188"/>
            <a:ext cx="7052" cy="3539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201" name="그룹 200">
            <a:extLst>
              <a:ext uri="{FF2B5EF4-FFF2-40B4-BE49-F238E27FC236}">
                <a16:creationId xmlns:a16="http://schemas.microsoft.com/office/drawing/2014/main" id="{EC302E92-A442-4DA2-BA9A-584EAA4EC905}"/>
              </a:ext>
            </a:extLst>
          </p:cNvPr>
          <p:cNvGrpSpPr/>
          <p:nvPr/>
        </p:nvGrpSpPr>
        <p:grpSpPr>
          <a:xfrm>
            <a:off x="5650908" y="4455024"/>
            <a:ext cx="1099489" cy="758974"/>
            <a:chOff x="2444557" y="3072267"/>
            <a:chExt cx="1321782" cy="725798"/>
          </a:xfrm>
        </p:grpSpPr>
        <p:sp>
          <p:nvSpPr>
            <p:cNvPr id="202" name="순서도: 처리 37">
              <a:extLst>
                <a:ext uri="{FF2B5EF4-FFF2-40B4-BE49-F238E27FC236}">
                  <a16:creationId xmlns:a16="http://schemas.microsoft.com/office/drawing/2014/main" id="{440FC13D-21D5-4DAE-872C-19C2875A3E87}"/>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게시글이 삭제 </a:t>
              </a:r>
              <a:endParaRPr lang="en-US" altLang="ko-KR" sz="900">
                <a:solidFill>
                  <a:schemeClr val="tx1"/>
                </a:solidFill>
              </a:endParaRPr>
            </a:p>
            <a:p>
              <a:pPr algn="ctr">
                <a:defRPr/>
              </a:pPr>
              <a:r>
                <a:rPr lang="ko-KR" altLang="en-US" sz="900">
                  <a:solidFill>
                    <a:schemeClr val="tx1"/>
                  </a:solidFill>
                </a:rPr>
                <a:t>되었습니다</a:t>
              </a:r>
              <a:r>
                <a:rPr lang="en-US" altLang="ko-KR" sz="900">
                  <a:solidFill>
                    <a:schemeClr val="tx1"/>
                  </a:solidFill>
                </a:rPr>
                <a:t>.</a:t>
              </a:r>
              <a:endParaRPr lang="ko-KR" altLang="en-US" sz="900" dirty="0">
                <a:solidFill>
                  <a:schemeClr val="tx1"/>
                </a:solidFill>
              </a:endParaRPr>
            </a:p>
          </p:txBody>
        </p:sp>
        <p:sp>
          <p:nvSpPr>
            <p:cNvPr id="203" name="순서도: 수행의 시작/종료 3">
              <a:extLst>
                <a:ext uri="{FF2B5EF4-FFF2-40B4-BE49-F238E27FC236}">
                  <a16:creationId xmlns:a16="http://schemas.microsoft.com/office/drawing/2014/main" id="{AA4F39D9-EEE8-4B2D-989A-D4B82382AF36}"/>
                </a:ext>
              </a:extLst>
            </p:cNvPr>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sp>
        <p:nvSpPr>
          <p:cNvPr id="259" name="순서도: 문서 59">
            <a:extLst>
              <a:ext uri="{FF2B5EF4-FFF2-40B4-BE49-F238E27FC236}">
                <a16:creationId xmlns:a16="http://schemas.microsoft.com/office/drawing/2014/main" id="{E3C3225A-E63F-4CA4-B41E-F22DF78CEBF2}"/>
              </a:ext>
            </a:extLst>
          </p:cNvPr>
          <p:cNvSpPr/>
          <p:nvPr/>
        </p:nvSpPr>
        <p:spPr>
          <a:xfrm>
            <a:off x="7997335" y="228045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en-US" altLang="ko-KR" sz="900" dirty="0">
              <a:solidFill>
                <a:schemeClr val="tx1"/>
              </a:solidFill>
            </a:endParaRPr>
          </a:p>
        </p:txBody>
      </p:sp>
      <p:cxnSp>
        <p:nvCxnSpPr>
          <p:cNvPr id="260" name="직선 화살표 연결선 259">
            <a:extLst>
              <a:ext uri="{FF2B5EF4-FFF2-40B4-BE49-F238E27FC236}">
                <a16:creationId xmlns:a16="http://schemas.microsoft.com/office/drawing/2014/main" id="{C2AC30DC-3E30-4DB9-8A81-FC1447212811}"/>
              </a:ext>
            </a:extLst>
          </p:cNvPr>
          <p:cNvCxnSpPr>
            <a:cxnSpLocks/>
            <a:stCxn id="259" idx="2"/>
            <a:endCxn id="68" idx="0"/>
          </p:cNvCxnSpPr>
          <p:nvPr/>
        </p:nvCxnSpPr>
        <p:spPr>
          <a:xfrm>
            <a:off x="8501391" y="2577117"/>
            <a:ext cx="558" cy="2281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265" name="그룹 264">
            <a:extLst>
              <a:ext uri="{FF2B5EF4-FFF2-40B4-BE49-F238E27FC236}">
                <a16:creationId xmlns:a16="http://schemas.microsoft.com/office/drawing/2014/main" id="{983FE0B2-8B28-4A23-A826-69CC09C90466}"/>
              </a:ext>
            </a:extLst>
          </p:cNvPr>
          <p:cNvGrpSpPr/>
          <p:nvPr/>
        </p:nvGrpSpPr>
        <p:grpSpPr>
          <a:xfrm>
            <a:off x="3700815" y="3323128"/>
            <a:ext cx="931816" cy="788252"/>
            <a:chOff x="6664247" y="4101180"/>
            <a:chExt cx="931816" cy="788252"/>
          </a:xfrm>
        </p:grpSpPr>
        <p:pic>
          <p:nvPicPr>
            <p:cNvPr id="266" name="그림 265" descr="모니터, 컴퓨터이(가) 표시된 사진&#10;&#10;자동 생성된 설명">
              <a:extLst>
                <a:ext uri="{FF2B5EF4-FFF2-40B4-BE49-F238E27FC236}">
                  <a16:creationId xmlns:a16="http://schemas.microsoft.com/office/drawing/2014/main" id="{868803FD-F893-4524-B721-F507F96BD1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417" y="4101180"/>
              <a:ext cx="611352" cy="611350"/>
            </a:xfrm>
            <a:prstGeom prst="rect">
              <a:avLst/>
            </a:prstGeom>
          </p:spPr>
        </p:pic>
        <p:sp>
          <p:nvSpPr>
            <p:cNvPr id="267" name="직사각형 266">
              <a:extLst>
                <a:ext uri="{FF2B5EF4-FFF2-40B4-BE49-F238E27FC236}">
                  <a16:creationId xmlns:a16="http://schemas.microsoft.com/office/drawing/2014/main" id="{0DEE9A40-085D-4D28-B59C-4B0E5697F63A}"/>
                </a:ext>
              </a:extLst>
            </p:cNvPr>
            <p:cNvSpPr/>
            <p:nvPr/>
          </p:nvSpPr>
          <p:spPr>
            <a:xfrm>
              <a:off x="6664247" y="4520100"/>
              <a:ext cx="931816" cy="369332"/>
            </a:xfrm>
            <a:prstGeom prst="rect">
              <a:avLst/>
            </a:prstGeom>
          </p:spPr>
          <p:txBody>
            <a:bodyPr wrap="square">
              <a:spAutoFit/>
            </a:bodyPr>
            <a:lstStyle/>
            <a:p>
              <a:pPr lvl="0">
                <a:defRPr/>
              </a:pPr>
              <a:r>
                <a:rPr lang="en-US" altLang="ko-KR" sz="900"/>
                <a:t>TABLE_EVENT</a:t>
              </a:r>
            </a:p>
            <a:p>
              <a:pPr lvl="0">
                <a:defRPr/>
              </a:pPr>
              <a:r>
                <a:rPr lang="en-US" altLang="ko-KR" sz="900"/>
                <a:t>BOARD</a:t>
              </a:r>
              <a:endParaRPr lang="en-US" altLang="ko-KR" sz="900" dirty="0"/>
            </a:p>
          </p:txBody>
        </p:sp>
      </p:grpSp>
      <p:cxnSp>
        <p:nvCxnSpPr>
          <p:cNvPr id="296" name="직선 화살표 연결선 295">
            <a:extLst>
              <a:ext uri="{FF2B5EF4-FFF2-40B4-BE49-F238E27FC236}">
                <a16:creationId xmlns:a16="http://schemas.microsoft.com/office/drawing/2014/main" id="{4C182C98-5767-48D7-A752-B36663B0DEB7}"/>
              </a:ext>
            </a:extLst>
          </p:cNvPr>
          <p:cNvCxnSpPr/>
          <p:nvPr/>
        </p:nvCxnSpPr>
        <p:spPr>
          <a:xfrm>
            <a:off x="3375503" y="3590120"/>
            <a:ext cx="4759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직선 화살표 연결선 296">
            <a:extLst>
              <a:ext uri="{FF2B5EF4-FFF2-40B4-BE49-F238E27FC236}">
                <a16:creationId xmlns:a16="http://schemas.microsoft.com/office/drawing/2014/main" id="{90060D8E-AE52-4B63-AC8A-BB1AA4F53AD5}"/>
              </a:ext>
            </a:extLst>
          </p:cNvPr>
          <p:cNvCxnSpPr/>
          <p:nvPr/>
        </p:nvCxnSpPr>
        <p:spPr>
          <a:xfrm>
            <a:off x="3375502" y="3681703"/>
            <a:ext cx="475969"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08" name="그룹 307">
            <a:extLst>
              <a:ext uri="{FF2B5EF4-FFF2-40B4-BE49-F238E27FC236}">
                <a16:creationId xmlns:a16="http://schemas.microsoft.com/office/drawing/2014/main" id="{7A5C86E4-30B4-40E8-AF95-5343D2E5FEA9}"/>
              </a:ext>
            </a:extLst>
          </p:cNvPr>
          <p:cNvGrpSpPr/>
          <p:nvPr/>
        </p:nvGrpSpPr>
        <p:grpSpPr>
          <a:xfrm>
            <a:off x="6663417" y="3686524"/>
            <a:ext cx="1032238" cy="833953"/>
            <a:chOff x="6605508" y="3605852"/>
            <a:chExt cx="1032238" cy="833953"/>
          </a:xfrm>
        </p:grpSpPr>
        <p:grpSp>
          <p:nvGrpSpPr>
            <p:cNvPr id="246" name="그룹 245">
              <a:extLst>
                <a:ext uri="{FF2B5EF4-FFF2-40B4-BE49-F238E27FC236}">
                  <a16:creationId xmlns:a16="http://schemas.microsoft.com/office/drawing/2014/main" id="{6B77F279-E94F-49C9-A1FD-084F70209B01}"/>
                </a:ext>
              </a:extLst>
            </p:cNvPr>
            <p:cNvGrpSpPr/>
            <p:nvPr/>
          </p:nvGrpSpPr>
          <p:grpSpPr>
            <a:xfrm>
              <a:off x="6715116" y="3605852"/>
              <a:ext cx="922630" cy="833953"/>
              <a:chOff x="6657442" y="4101180"/>
              <a:chExt cx="943856" cy="815754"/>
            </a:xfrm>
          </p:grpSpPr>
          <p:pic>
            <p:nvPicPr>
              <p:cNvPr id="244" name="그림 243" descr="모니터, 컴퓨터이(가) 표시된 사진&#10;&#10;자동 생성된 설명">
                <a:extLst>
                  <a:ext uri="{FF2B5EF4-FFF2-40B4-BE49-F238E27FC236}">
                    <a16:creationId xmlns:a16="http://schemas.microsoft.com/office/drawing/2014/main" id="{DA97361C-D49A-49B7-A37A-770E071FD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417" y="4101180"/>
                <a:ext cx="611352" cy="611350"/>
              </a:xfrm>
              <a:prstGeom prst="rect">
                <a:avLst/>
              </a:prstGeom>
            </p:spPr>
          </p:pic>
          <p:sp>
            <p:nvSpPr>
              <p:cNvPr id="245" name="직사각형 244">
                <a:extLst>
                  <a:ext uri="{FF2B5EF4-FFF2-40B4-BE49-F238E27FC236}">
                    <a16:creationId xmlns:a16="http://schemas.microsoft.com/office/drawing/2014/main" id="{002E42EB-CBE2-4528-A936-C34E69C85181}"/>
                  </a:ext>
                </a:extLst>
              </p:cNvPr>
              <p:cNvSpPr/>
              <p:nvPr/>
            </p:nvSpPr>
            <p:spPr>
              <a:xfrm>
                <a:off x="6657442" y="4547602"/>
                <a:ext cx="943856" cy="369332"/>
              </a:xfrm>
              <a:prstGeom prst="rect">
                <a:avLst/>
              </a:prstGeom>
            </p:spPr>
            <p:txBody>
              <a:bodyPr wrap="square">
                <a:spAutoFit/>
              </a:bodyPr>
              <a:lstStyle/>
              <a:p>
                <a:pPr lvl="0">
                  <a:defRPr/>
                </a:pPr>
                <a:r>
                  <a:rPr lang="en-US" altLang="ko-KR" sz="900"/>
                  <a:t>TABLE_EVENT_BOARD</a:t>
                </a:r>
                <a:endParaRPr lang="en-US" altLang="ko-KR" sz="900" dirty="0"/>
              </a:p>
            </p:txBody>
          </p:sp>
        </p:grpSp>
        <p:cxnSp>
          <p:nvCxnSpPr>
            <p:cNvPr id="298" name="직선 화살표 연결선 297">
              <a:extLst>
                <a:ext uri="{FF2B5EF4-FFF2-40B4-BE49-F238E27FC236}">
                  <a16:creationId xmlns:a16="http://schemas.microsoft.com/office/drawing/2014/main" id="{FA2C5D3D-0CBD-4CE0-8F5B-372EFC74F41C}"/>
                </a:ext>
              </a:extLst>
            </p:cNvPr>
            <p:cNvCxnSpPr>
              <a:cxnSpLocks/>
            </p:cNvCxnSpPr>
            <p:nvPr/>
          </p:nvCxnSpPr>
          <p:spPr>
            <a:xfrm>
              <a:off x="6616043" y="3882065"/>
              <a:ext cx="283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직선 화살표 연결선 298">
              <a:extLst>
                <a:ext uri="{FF2B5EF4-FFF2-40B4-BE49-F238E27FC236}">
                  <a16:creationId xmlns:a16="http://schemas.microsoft.com/office/drawing/2014/main" id="{9539A5DD-8187-4586-ABEB-94A431A66778}"/>
                </a:ext>
              </a:extLst>
            </p:cNvPr>
            <p:cNvCxnSpPr>
              <a:cxnSpLocks/>
            </p:cNvCxnSpPr>
            <p:nvPr/>
          </p:nvCxnSpPr>
          <p:spPr>
            <a:xfrm>
              <a:off x="6605508" y="4000634"/>
              <a:ext cx="25996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24" name="순서도: 문서 59">
            <a:extLst>
              <a:ext uri="{FF2B5EF4-FFF2-40B4-BE49-F238E27FC236}">
                <a16:creationId xmlns:a16="http://schemas.microsoft.com/office/drawing/2014/main" id="{090D4119-4982-4CF3-88C9-EAE70A108639}"/>
              </a:ext>
            </a:extLst>
          </p:cNvPr>
          <p:cNvSpPr/>
          <p:nvPr/>
        </p:nvSpPr>
        <p:spPr>
          <a:xfrm>
            <a:off x="10255464" y="231272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en-US" altLang="ko-KR" sz="900" dirty="0">
              <a:solidFill>
                <a:schemeClr val="tx1"/>
              </a:solidFill>
            </a:endParaRPr>
          </a:p>
        </p:txBody>
      </p:sp>
      <p:grpSp>
        <p:nvGrpSpPr>
          <p:cNvPr id="347" name="그룹 346">
            <a:extLst>
              <a:ext uri="{FF2B5EF4-FFF2-40B4-BE49-F238E27FC236}">
                <a16:creationId xmlns:a16="http://schemas.microsoft.com/office/drawing/2014/main" id="{AC8B016F-32F3-43DC-ACCA-707F834EDFE1}"/>
              </a:ext>
            </a:extLst>
          </p:cNvPr>
          <p:cNvGrpSpPr/>
          <p:nvPr/>
        </p:nvGrpSpPr>
        <p:grpSpPr>
          <a:xfrm>
            <a:off x="9170647" y="3374656"/>
            <a:ext cx="773180" cy="599076"/>
            <a:chOff x="8488940" y="2209268"/>
            <a:chExt cx="773180" cy="599076"/>
          </a:xfrm>
        </p:grpSpPr>
        <p:pic>
          <p:nvPicPr>
            <p:cNvPr id="342" name="그림 341">
              <a:extLst>
                <a:ext uri="{FF2B5EF4-FFF2-40B4-BE49-F238E27FC236}">
                  <a16:creationId xmlns:a16="http://schemas.microsoft.com/office/drawing/2014/main" id="{29ACC3DB-E093-4E7C-939A-D758242FAA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8634664" y="2209268"/>
              <a:ext cx="459859" cy="361426"/>
            </a:xfrm>
            <a:prstGeom prst="rect">
              <a:avLst/>
            </a:prstGeom>
          </p:spPr>
        </p:pic>
        <p:sp>
          <p:nvSpPr>
            <p:cNvPr id="343" name="직사각형 342">
              <a:extLst>
                <a:ext uri="{FF2B5EF4-FFF2-40B4-BE49-F238E27FC236}">
                  <a16:creationId xmlns:a16="http://schemas.microsoft.com/office/drawing/2014/main" id="{B4AF7F0D-C121-4774-A04C-25CBECB3C4D6}"/>
                </a:ext>
              </a:extLst>
            </p:cNvPr>
            <p:cNvSpPr/>
            <p:nvPr/>
          </p:nvSpPr>
          <p:spPr>
            <a:xfrm>
              <a:off x="8488940" y="2500567"/>
              <a:ext cx="773180" cy="307777"/>
            </a:xfrm>
            <a:prstGeom prst="rect">
              <a:avLst/>
            </a:prstGeom>
          </p:spPr>
          <p:txBody>
            <a:bodyPr wrap="square">
              <a:spAutoFit/>
            </a:bodyPr>
            <a:lstStyle/>
            <a:p>
              <a:pPr lvl="0">
                <a:defRPr/>
              </a:pPr>
              <a:r>
                <a:rPr lang="en-US" altLang="ko-KR" sz="700"/>
                <a:t>TABLE_REPLY_EVENT</a:t>
              </a:r>
              <a:endParaRPr lang="en-US" altLang="ko-KR" sz="700" dirty="0"/>
            </a:p>
          </p:txBody>
        </p:sp>
      </p:grpSp>
      <p:sp>
        <p:nvSpPr>
          <p:cNvPr id="344" name="직사각형 343">
            <a:extLst>
              <a:ext uri="{FF2B5EF4-FFF2-40B4-BE49-F238E27FC236}">
                <a16:creationId xmlns:a16="http://schemas.microsoft.com/office/drawing/2014/main" id="{B3299941-467B-4EA0-8434-864B6B0E7F06}"/>
              </a:ext>
            </a:extLst>
          </p:cNvPr>
          <p:cNvSpPr/>
          <p:nvPr/>
        </p:nvSpPr>
        <p:spPr>
          <a:xfrm>
            <a:off x="9113919" y="3906604"/>
            <a:ext cx="931816" cy="707886"/>
          </a:xfrm>
          <a:prstGeom prst="rect">
            <a:avLst/>
          </a:prstGeom>
        </p:spPr>
        <p:txBody>
          <a:bodyPr wrap="square">
            <a:spAutoFit/>
          </a:bodyPr>
          <a:lstStyle/>
          <a:p>
            <a:pPr lvl="0">
              <a:defRPr/>
            </a:pPr>
            <a:r>
              <a:rPr lang="en-US" altLang="ko-KR" sz="800" b="1"/>
              <a:t>-Board_Num</a:t>
            </a:r>
          </a:p>
          <a:p>
            <a:pPr lvl="0">
              <a:defRPr/>
            </a:pPr>
            <a:r>
              <a:rPr lang="en-US" altLang="ko-KR" sz="800" b="1"/>
              <a:t>-User_Id</a:t>
            </a:r>
          </a:p>
          <a:p>
            <a:pPr lvl="0">
              <a:defRPr/>
            </a:pPr>
            <a:r>
              <a:rPr lang="en-US" altLang="ko-KR" sz="800" b="1"/>
              <a:t>-Reply_Content</a:t>
            </a:r>
          </a:p>
          <a:p>
            <a:pPr lvl="0">
              <a:defRPr/>
            </a:pPr>
            <a:r>
              <a:rPr lang="en-US" altLang="ko-KR" sz="800" b="1"/>
              <a:t>-Reply_Date</a:t>
            </a:r>
          </a:p>
          <a:p>
            <a:pPr lvl="0">
              <a:defRPr/>
            </a:pPr>
            <a:r>
              <a:rPr lang="en-US" altLang="ko-KR" sz="800" b="1"/>
              <a:t>-Reply_Star</a:t>
            </a:r>
          </a:p>
        </p:txBody>
      </p:sp>
      <p:cxnSp>
        <p:nvCxnSpPr>
          <p:cNvPr id="349" name="연결선: 꺾임 348">
            <a:extLst>
              <a:ext uri="{FF2B5EF4-FFF2-40B4-BE49-F238E27FC236}">
                <a16:creationId xmlns:a16="http://schemas.microsoft.com/office/drawing/2014/main" id="{0C4BC4DD-9F7C-4AFF-A089-983358BD81C4}"/>
              </a:ext>
            </a:extLst>
          </p:cNvPr>
          <p:cNvCxnSpPr>
            <a:cxnSpLocks/>
            <a:stCxn id="351" idx="3"/>
            <a:endCxn id="342" idx="0"/>
          </p:cNvCxnSpPr>
          <p:nvPr/>
        </p:nvCxnSpPr>
        <p:spPr>
          <a:xfrm flipV="1">
            <a:off x="9012011" y="3374656"/>
            <a:ext cx="534290" cy="735010"/>
          </a:xfrm>
          <a:prstGeom prst="bentConnector4">
            <a:avLst>
              <a:gd name="adj1" fmla="val 28483"/>
              <a:gd name="adj2" fmla="val 131102"/>
            </a:avLst>
          </a:prstGeom>
        </p:spPr>
        <p:style>
          <a:lnRef idx="1">
            <a:schemeClr val="accent1"/>
          </a:lnRef>
          <a:fillRef idx="0">
            <a:schemeClr val="accent1"/>
          </a:fillRef>
          <a:effectRef idx="0">
            <a:schemeClr val="accent1"/>
          </a:effectRef>
          <a:fontRef idx="minor">
            <a:schemeClr val="tx1"/>
          </a:fontRef>
        </p:style>
      </p:cxnSp>
      <p:sp>
        <p:nvSpPr>
          <p:cNvPr id="351" name="순서도: 판단 350">
            <a:extLst>
              <a:ext uri="{FF2B5EF4-FFF2-40B4-BE49-F238E27FC236}">
                <a16:creationId xmlns:a16="http://schemas.microsoft.com/office/drawing/2014/main" id="{FBE17ED1-3414-4904-AF2B-5931D575F2CC}"/>
              </a:ext>
            </a:extLst>
          </p:cNvPr>
          <p:cNvSpPr/>
          <p:nvPr/>
        </p:nvSpPr>
        <p:spPr>
          <a:xfrm>
            <a:off x="8005015" y="3859402"/>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댓글 글자수 검사</a:t>
            </a:r>
          </a:p>
        </p:txBody>
      </p:sp>
      <p:sp>
        <p:nvSpPr>
          <p:cNvPr id="360" name="직사각형 359">
            <a:extLst>
              <a:ext uri="{FF2B5EF4-FFF2-40B4-BE49-F238E27FC236}">
                <a16:creationId xmlns:a16="http://schemas.microsoft.com/office/drawing/2014/main" id="{628C64D8-485D-4096-BE98-FE5D0186E8B8}"/>
              </a:ext>
            </a:extLst>
          </p:cNvPr>
          <p:cNvSpPr/>
          <p:nvPr/>
        </p:nvSpPr>
        <p:spPr>
          <a:xfrm>
            <a:off x="8842886" y="4116771"/>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361" name="연결선: 꺾임 360">
            <a:extLst>
              <a:ext uri="{FF2B5EF4-FFF2-40B4-BE49-F238E27FC236}">
                <a16:creationId xmlns:a16="http://schemas.microsoft.com/office/drawing/2014/main" id="{7B2BCF32-8E63-4E00-BC63-50F537F608A7}"/>
              </a:ext>
            </a:extLst>
          </p:cNvPr>
          <p:cNvCxnSpPr>
            <a:cxnSpLocks/>
            <a:stCxn id="351" idx="1"/>
            <a:endCxn id="68" idx="1"/>
          </p:cNvCxnSpPr>
          <p:nvPr/>
        </p:nvCxnSpPr>
        <p:spPr>
          <a:xfrm rot="10800000">
            <a:off x="7998451" y="2940544"/>
            <a:ext cx="6564" cy="1169123"/>
          </a:xfrm>
          <a:prstGeom prst="bentConnector3">
            <a:avLst>
              <a:gd name="adj1" fmla="val 3582633"/>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a:extLst>
              <a:ext uri="{FF2B5EF4-FFF2-40B4-BE49-F238E27FC236}">
                <a16:creationId xmlns:a16="http://schemas.microsoft.com/office/drawing/2014/main" id="{3BC81AD5-55F2-40A2-829C-F15099C6959A}"/>
              </a:ext>
            </a:extLst>
          </p:cNvPr>
          <p:cNvGrpSpPr/>
          <p:nvPr/>
        </p:nvGrpSpPr>
        <p:grpSpPr>
          <a:xfrm>
            <a:off x="8040076" y="4771124"/>
            <a:ext cx="922630" cy="758973"/>
            <a:chOff x="2444557" y="3072267"/>
            <a:chExt cx="1321782" cy="725798"/>
          </a:xfrm>
        </p:grpSpPr>
        <p:sp>
          <p:nvSpPr>
            <p:cNvPr id="366" name="순서도: 처리 37">
              <a:extLst>
                <a:ext uri="{FF2B5EF4-FFF2-40B4-BE49-F238E27FC236}">
                  <a16:creationId xmlns:a16="http://schemas.microsoft.com/office/drawing/2014/main" id="{C2FDD04B-71EB-45AE-B824-6BE480D430AB}"/>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등록 되었습니다</a:t>
              </a:r>
              <a:r>
                <a:rPr lang="en-US" altLang="ko-KR" sz="900">
                  <a:solidFill>
                    <a:schemeClr val="tx1"/>
                  </a:solidFill>
                </a:rPr>
                <a:t>.</a:t>
              </a:r>
              <a:endParaRPr lang="ko-KR" altLang="en-US" sz="900" dirty="0">
                <a:solidFill>
                  <a:schemeClr val="tx1"/>
                </a:solidFill>
              </a:endParaRPr>
            </a:p>
          </p:txBody>
        </p:sp>
        <p:sp>
          <p:nvSpPr>
            <p:cNvPr id="367" name="순서도: 수행의 시작/종료 3">
              <a:extLst>
                <a:ext uri="{FF2B5EF4-FFF2-40B4-BE49-F238E27FC236}">
                  <a16:creationId xmlns:a16="http://schemas.microsoft.com/office/drawing/2014/main" id="{AE23CFCA-2C89-461F-AF86-BE0ADE29EBAB}"/>
                </a:ext>
              </a:extLst>
            </p:cNvPr>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sp>
        <p:nvSpPr>
          <p:cNvPr id="371" name="순서도: 처리 370">
            <a:extLst>
              <a:ext uri="{FF2B5EF4-FFF2-40B4-BE49-F238E27FC236}">
                <a16:creationId xmlns:a16="http://schemas.microsoft.com/office/drawing/2014/main" id="{B8F75D52-9576-4013-B1E5-DC986389D50F}"/>
              </a:ext>
            </a:extLst>
          </p:cNvPr>
          <p:cNvSpPr/>
          <p:nvPr/>
        </p:nvSpPr>
        <p:spPr>
          <a:xfrm>
            <a:off x="10255464" y="288771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sp>
        <p:nvSpPr>
          <p:cNvPr id="372" name="순서도: 판단 371">
            <a:extLst>
              <a:ext uri="{FF2B5EF4-FFF2-40B4-BE49-F238E27FC236}">
                <a16:creationId xmlns:a16="http://schemas.microsoft.com/office/drawing/2014/main" id="{E75C9D8B-5D59-414F-8AAC-49989D936218}"/>
              </a:ext>
            </a:extLst>
          </p:cNvPr>
          <p:cNvSpPr/>
          <p:nvPr/>
        </p:nvSpPr>
        <p:spPr>
          <a:xfrm>
            <a:off x="10027461" y="3415675"/>
            <a:ext cx="1464118" cy="611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EventReplyDeleteOk</a:t>
            </a:r>
          </a:p>
          <a:p>
            <a:pPr algn="ctr">
              <a:defRPr/>
            </a:pPr>
            <a:r>
              <a:rPr lang="en-US" altLang="ko-KR" sz="800">
                <a:solidFill>
                  <a:schemeClr val="tx1"/>
                </a:solidFill>
              </a:rPr>
              <a:t>Action.java</a:t>
            </a:r>
            <a:endParaRPr lang="ko-KR" altLang="en-US" sz="800">
              <a:solidFill>
                <a:schemeClr val="tx1"/>
              </a:solidFill>
            </a:endParaRPr>
          </a:p>
        </p:txBody>
      </p:sp>
      <p:grpSp>
        <p:nvGrpSpPr>
          <p:cNvPr id="373" name="그룹 372">
            <a:extLst>
              <a:ext uri="{FF2B5EF4-FFF2-40B4-BE49-F238E27FC236}">
                <a16:creationId xmlns:a16="http://schemas.microsoft.com/office/drawing/2014/main" id="{F92F34AC-075A-4A91-B280-2547F595C43E}"/>
              </a:ext>
            </a:extLst>
          </p:cNvPr>
          <p:cNvGrpSpPr/>
          <p:nvPr/>
        </p:nvGrpSpPr>
        <p:grpSpPr>
          <a:xfrm>
            <a:off x="10298205" y="4726351"/>
            <a:ext cx="922630" cy="758973"/>
            <a:chOff x="2444557" y="3072267"/>
            <a:chExt cx="1321782" cy="725798"/>
          </a:xfrm>
        </p:grpSpPr>
        <p:sp>
          <p:nvSpPr>
            <p:cNvPr id="374" name="순서도: 처리 37">
              <a:extLst>
                <a:ext uri="{FF2B5EF4-FFF2-40B4-BE49-F238E27FC236}">
                  <a16:creationId xmlns:a16="http://schemas.microsoft.com/office/drawing/2014/main" id="{5B3AADB0-9EF7-4004-A472-D9CCBDE5E6C0}"/>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삭제 되었습니다</a:t>
              </a:r>
              <a:r>
                <a:rPr lang="en-US" altLang="ko-KR" sz="900">
                  <a:solidFill>
                    <a:schemeClr val="tx1"/>
                  </a:solidFill>
                </a:rPr>
                <a:t>.</a:t>
              </a:r>
              <a:endParaRPr lang="ko-KR" altLang="en-US" sz="900" dirty="0">
                <a:solidFill>
                  <a:schemeClr val="tx1"/>
                </a:solidFill>
              </a:endParaRPr>
            </a:p>
          </p:txBody>
        </p:sp>
        <p:sp>
          <p:nvSpPr>
            <p:cNvPr id="375" name="순서도: 수행의 시작/종료 3">
              <a:extLst>
                <a:ext uri="{FF2B5EF4-FFF2-40B4-BE49-F238E27FC236}">
                  <a16:creationId xmlns:a16="http://schemas.microsoft.com/office/drawing/2014/main" id="{66B4C4D6-68AB-4F01-A67A-DC7A261F961F}"/>
                </a:ext>
              </a:extLst>
            </p:cNvPr>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cxnSp>
        <p:nvCxnSpPr>
          <p:cNvPr id="376" name="직선 화살표 연결선 375">
            <a:extLst>
              <a:ext uri="{FF2B5EF4-FFF2-40B4-BE49-F238E27FC236}">
                <a16:creationId xmlns:a16="http://schemas.microsoft.com/office/drawing/2014/main" id="{E2B286E0-0AC0-453C-8063-EA3221FB4839}"/>
              </a:ext>
            </a:extLst>
          </p:cNvPr>
          <p:cNvCxnSpPr>
            <a:cxnSpLocks/>
            <a:stCxn id="324" idx="2"/>
            <a:endCxn id="371" idx="0"/>
          </p:cNvCxnSpPr>
          <p:nvPr/>
        </p:nvCxnSpPr>
        <p:spPr>
          <a:xfrm>
            <a:off x="10759520" y="2609394"/>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13BB5C38-70AA-4864-8AC0-1CAD6E8BB263}"/>
              </a:ext>
            </a:extLst>
          </p:cNvPr>
          <p:cNvCxnSpPr>
            <a:cxnSpLocks/>
            <a:stCxn id="371" idx="2"/>
            <a:endCxn id="372" idx="0"/>
          </p:cNvCxnSpPr>
          <p:nvPr/>
        </p:nvCxnSpPr>
        <p:spPr>
          <a:xfrm>
            <a:off x="10759520" y="3133066"/>
            <a:ext cx="0"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89" name="그룹 388">
            <a:extLst>
              <a:ext uri="{FF2B5EF4-FFF2-40B4-BE49-F238E27FC236}">
                <a16:creationId xmlns:a16="http://schemas.microsoft.com/office/drawing/2014/main" id="{2BE2FC94-DD19-4680-9D3C-71A640F8225C}"/>
              </a:ext>
            </a:extLst>
          </p:cNvPr>
          <p:cNvGrpSpPr/>
          <p:nvPr/>
        </p:nvGrpSpPr>
        <p:grpSpPr>
          <a:xfrm>
            <a:off x="11017597" y="3766024"/>
            <a:ext cx="1094575" cy="794266"/>
            <a:chOff x="6605508" y="3605852"/>
            <a:chExt cx="1094575" cy="794266"/>
          </a:xfrm>
        </p:grpSpPr>
        <p:grpSp>
          <p:nvGrpSpPr>
            <p:cNvPr id="390" name="그룹 389">
              <a:extLst>
                <a:ext uri="{FF2B5EF4-FFF2-40B4-BE49-F238E27FC236}">
                  <a16:creationId xmlns:a16="http://schemas.microsoft.com/office/drawing/2014/main" id="{4A3B714D-D627-4383-9137-97E0EF083445}"/>
                </a:ext>
              </a:extLst>
            </p:cNvPr>
            <p:cNvGrpSpPr/>
            <p:nvPr/>
          </p:nvGrpSpPr>
          <p:grpSpPr>
            <a:xfrm>
              <a:off x="6777453" y="3605852"/>
              <a:ext cx="922630" cy="794266"/>
              <a:chOff x="6721213" y="4101180"/>
              <a:chExt cx="943856" cy="776933"/>
            </a:xfrm>
          </p:grpSpPr>
          <p:pic>
            <p:nvPicPr>
              <p:cNvPr id="393" name="그림 392" descr="모니터, 컴퓨터이(가) 표시된 사진&#10;&#10;자동 생성된 설명">
                <a:extLst>
                  <a:ext uri="{FF2B5EF4-FFF2-40B4-BE49-F238E27FC236}">
                    <a16:creationId xmlns:a16="http://schemas.microsoft.com/office/drawing/2014/main" id="{EBCA739D-4C3A-43E9-99F2-9C2E466ADA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417" y="4101180"/>
                <a:ext cx="611352" cy="611350"/>
              </a:xfrm>
              <a:prstGeom prst="rect">
                <a:avLst/>
              </a:prstGeom>
            </p:spPr>
          </p:pic>
          <p:sp>
            <p:nvSpPr>
              <p:cNvPr id="394" name="직사각형 393">
                <a:extLst>
                  <a:ext uri="{FF2B5EF4-FFF2-40B4-BE49-F238E27FC236}">
                    <a16:creationId xmlns:a16="http://schemas.microsoft.com/office/drawing/2014/main" id="{53661345-BDDF-4139-BEAA-058F065CFFE7}"/>
                  </a:ext>
                </a:extLst>
              </p:cNvPr>
              <p:cNvSpPr/>
              <p:nvPr/>
            </p:nvSpPr>
            <p:spPr>
              <a:xfrm>
                <a:off x="6721213" y="4546947"/>
                <a:ext cx="943856" cy="331166"/>
              </a:xfrm>
              <a:prstGeom prst="rect">
                <a:avLst/>
              </a:prstGeom>
            </p:spPr>
            <p:txBody>
              <a:bodyPr wrap="square">
                <a:spAutoFit/>
              </a:bodyPr>
              <a:lstStyle/>
              <a:p>
                <a:pPr lvl="0">
                  <a:defRPr/>
                </a:pPr>
                <a:r>
                  <a:rPr lang="en-US" altLang="ko-KR" sz="800"/>
                  <a:t>TABLE_REPLY</a:t>
                </a:r>
              </a:p>
              <a:p>
                <a:pPr lvl="0">
                  <a:defRPr/>
                </a:pPr>
                <a:r>
                  <a:rPr lang="en-US" altLang="ko-KR" sz="800"/>
                  <a:t>_EVENT</a:t>
                </a:r>
                <a:endParaRPr lang="en-US" altLang="ko-KR" sz="800" dirty="0"/>
              </a:p>
            </p:txBody>
          </p:sp>
        </p:grpSp>
        <p:cxnSp>
          <p:nvCxnSpPr>
            <p:cNvPr id="391" name="직선 화살표 연결선 390">
              <a:extLst>
                <a:ext uri="{FF2B5EF4-FFF2-40B4-BE49-F238E27FC236}">
                  <a16:creationId xmlns:a16="http://schemas.microsoft.com/office/drawing/2014/main" id="{50E31ABE-7496-42E9-9CFF-23B8232F8516}"/>
                </a:ext>
              </a:extLst>
            </p:cNvPr>
            <p:cNvCxnSpPr>
              <a:cxnSpLocks/>
            </p:cNvCxnSpPr>
            <p:nvPr/>
          </p:nvCxnSpPr>
          <p:spPr>
            <a:xfrm>
              <a:off x="6616043" y="3882065"/>
              <a:ext cx="283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9F4350E3-C9C0-4E1E-8CC7-91BF2AD14B8D}"/>
                </a:ext>
              </a:extLst>
            </p:cNvPr>
            <p:cNvCxnSpPr>
              <a:cxnSpLocks/>
            </p:cNvCxnSpPr>
            <p:nvPr/>
          </p:nvCxnSpPr>
          <p:spPr>
            <a:xfrm>
              <a:off x="6605508" y="4000634"/>
              <a:ext cx="25996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437" name="직선 화살표 연결선 436">
            <a:extLst>
              <a:ext uri="{FF2B5EF4-FFF2-40B4-BE49-F238E27FC236}">
                <a16:creationId xmlns:a16="http://schemas.microsoft.com/office/drawing/2014/main" id="{7D25DF85-688D-46FD-B94F-EC195F23DA4F}"/>
              </a:ext>
            </a:extLst>
          </p:cNvPr>
          <p:cNvCxnSpPr>
            <a:cxnSpLocks/>
            <a:stCxn id="372" idx="2"/>
            <a:endCxn id="374" idx="0"/>
          </p:cNvCxnSpPr>
          <p:nvPr/>
        </p:nvCxnSpPr>
        <p:spPr>
          <a:xfrm>
            <a:off x="10759520" y="4027027"/>
            <a:ext cx="0" cy="699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a:extLst>
              <a:ext uri="{FF2B5EF4-FFF2-40B4-BE49-F238E27FC236}">
                <a16:creationId xmlns:a16="http://schemas.microsoft.com/office/drawing/2014/main" id="{A7F5D6CC-D072-4F7F-BEEF-6402E072A788}"/>
              </a:ext>
            </a:extLst>
          </p:cNvPr>
          <p:cNvCxnSpPr>
            <a:cxnSpLocks/>
            <a:stCxn id="374" idx="1"/>
            <a:endCxn id="324" idx="0"/>
          </p:cNvCxnSpPr>
          <p:nvPr/>
        </p:nvCxnSpPr>
        <p:spPr>
          <a:xfrm rot="10800000" flipH="1">
            <a:off x="10298204" y="2312730"/>
            <a:ext cx="461315" cy="2793109"/>
          </a:xfrm>
          <a:prstGeom prst="bentConnector4">
            <a:avLst>
              <a:gd name="adj1" fmla="val -58819"/>
              <a:gd name="adj2" fmla="val 105295"/>
            </a:avLst>
          </a:prstGeom>
          <a:ln>
            <a:tailEnd type="triangle"/>
          </a:ln>
        </p:spPr>
        <p:style>
          <a:lnRef idx="1">
            <a:schemeClr val="dk1"/>
          </a:lnRef>
          <a:fillRef idx="0">
            <a:schemeClr val="dk1"/>
          </a:fillRef>
          <a:effectRef idx="0">
            <a:schemeClr val="dk1"/>
          </a:effectRef>
          <a:fontRef idx="minor">
            <a:schemeClr val="tx1"/>
          </a:fontRef>
        </p:style>
      </p:cxnSp>
      <p:cxnSp>
        <p:nvCxnSpPr>
          <p:cNvPr id="449" name="연결선: 꺾임 448">
            <a:extLst>
              <a:ext uri="{FF2B5EF4-FFF2-40B4-BE49-F238E27FC236}">
                <a16:creationId xmlns:a16="http://schemas.microsoft.com/office/drawing/2014/main" id="{94A0A68C-A3AD-4F3A-9F30-C1D294F07EDF}"/>
              </a:ext>
            </a:extLst>
          </p:cNvPr>
          <p:cNvCxnSpPr>
            <a:cxnSpLocks/>
            <a:stCxn id="202" idx="1"/>
            <a:endCxn id="56" idx="0"/>
          </p:cNvCxnSpPr>
          <p:nvPr/>
        </p:nvCxnSpPr>
        <p:spPr>
          <a:xfrm rot="10800000" flipH="1">
            <a:off x="5650908" y="2284721"/>
            <a:ext cx="549746" cy="2549791"/>
          </a:xfrm>
          <a:prstGeom prst="bentConnector4">
            <a:avLst>
              <a:gd name="adj1" fmla="val -41583"/>
              <a:gd name="adj2" fmla="val 105098"/>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a:extLst>
              <a:ext uri="{FF2B5EF4-FFF2-40B4-BE49-F238E27FC236}">
                <a16:creationId xmlns:a16="http://schemas.microsoft.com/office/drawing/2014/main" id="{B3E6BE22-96AE-4AD6-9D67-60627E9593D4}"/>
              </a:ext>
            </a:extLst>
          </p:cNvPr>
          <p:cNvCxnSpPr>
            <a:stCxn id="366" idx="1"/>
            <a:endCxn id="259" idx="0"/>
          </p:cNvCxnSpPr>
          <p:nvPr/>
        </p:nvCxnSpPr>
        <p:spPr>
          <a:xfrm rot="10800000" flipH="1">
            <a:off x="8040075" y="2280453"/>
            <a:ext cx="461315" cy="2870159"/>
          </a:xfrm>
          <a:prstGeom prst="bentConnector4">
            <a:avLst>
              <a:gd name="adj1" fmla="val -84082"/>
              <a:gd name="adj2" fmla="val 105466"/>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14</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인증후기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15</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내가 쓴 글</a:t>
            </a:r>
            <a:r>
              <a:rPr lang="en-US" altLang="ko-KR"/>
              <a:t>/</a:t>
            </a:r>
            <a:r>
              <a:rPr lang="ko-KR" altLang="en-US"/>
              <a:t>댓글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16</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사이드바</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17</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027899">
                <a:tc>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 이용하는 메인페이지  화면입니다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19</a:t>
            </a:fld>
            <a:endParaRPr lang="en-US" altLang="en-US" sz="900"/>
          </a:p>
        </p:txBody>
      </p:sp>
      <p:pic>
        <p:nvPicPr>
          <p:cNvPr id="14" name="그림 13"/>
          <p:cNvPicPr>
            <a:picLocks noChangeAspect="1"/>
          </p:cNvPicPr>
          <p:nvPr/>
        </p:nvPicPr>
        <p:blipFill rotWithShape="1">
          <a:blip r:embed="rId2"/>
          <a:stretch>
            <a:fillRect/>
          </a:stretch>
        </p:blipFill>
        <p:spPr>
          <a:xfrm>
            <a:off x="3356198" y="415024"/>
            <a:ext cx="2451770" cy="644297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870" y="1268760"/>
          <a:ext cx="9797233" cy="499152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소상공인들만을 위한 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지역별 소비 증가 기대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소상공인들이 이벤트와 홍보 관련 정보를 직접 업로드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소비자들이 입력한 주소를 기반으로 주변에서 진행되는 이벤트를  안내해주는 맞춤형 서비스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147693">
                <a:tc gridSpan="3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noFill/>
                      <a:prstDash val="solid"/>
                      <a:round/>
                      <a:headEnd w="med" len="med"/>
                      <a:tailEnd w="med" len="med"/>
                    </a:lnR>
                    <a:lnT w="3175" cap="flat" cmpd="sng" algn="ctr">
                      <a:noFill/>
                      <a:prstDash val="sysDot"/>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marL="171450" indent="-171450" algn="just" latinLnBrk="1">
                        <a:lnSpc>
                          <a:spcPct val="130000"/>
                        </a:lnSpc>
                        <a:buFont typeface="Arial"/>
                        <a:buChar char="•"/>
                        <a:defRPr/>
                      </a:pPr>
                      <a:endParaRPr lang="en-US" altLang="ko-KR" sz="9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백 엔드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4"/>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97789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계정 페이지로 이동합니다</a:t>
                      </a:r>
                      <a:r>
                        <a:rPr lang="en-US" altLang="ko-KR" sz="850" b="0">
                          <a:latin typeface="+mn-ea"/>
                          <a:ea typeface="+mn-ea"/>
                          <a:cs typeface="+mn-cs"/>
                        </a:rPr>
                        <a:t>.(page23,26)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커뮤니티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 검색하는 페이지로 이동합니다</a:t>
                      </a:r>
                      <a:r>
                        <a:rPr lang="en-US" altLang="ko-KR" sz="850" b="0">
                          <a:latin typeface="+mn-ea"/>
                          <a:ea typeface="+mn-ea"/>
                          <a:cs typeface="+mn-cs"/>
                        </a:rPr>
                        <a:t>.(page)</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37099">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a:t>
                      </a:r>
                      <a:r>
                        <a:rPr lang="en-US" altLang="ko-KR" sz="850" b="0">
                          <a:latin typeface="+mn-ea"/>
                          <a:ea typeface="+mn-ea"/>
                          <a:cs typeface="+mn-cs"/>
                        </a:rPr>
                        <a:t> </a:t>
                      </a:r>
                      <a:r>
                        <a:rPr lang="ko-KR" altLang="en-US" sz="850" b="0">
                          <a:latin typeface="+mn-ea"/>
                          <a:ea typeface="+mn-ea"/>
                          <a:cs typeface="+mn-cs"/>
                        </a:rPr>
                        <a:t>검색하는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슬라이드가 자동으로 움직입니다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20</a:t>
            </a:fld>
            <a:endParaRPr lang="en-US" altLang="en-US" sz="900"/>
          </a:p>
        </p:txBody>
      </p:sp>
      <p:pic>
        <p:nvPicPr>
          <p:cNvPr id="14" name="그림 13"/>
          <p:cNvPicPr>
            <a:picLocks noChangeAspect="1"/>
          </p:cNvPicPr>
          <p:nvPr/>
        </p:nvPicPr>
        <p:blipFill rotWithShape="1">
          <a:blip r:embed="rId2"/>
          <a:stretch>
            <a:fillRect/>
          </a:stretch>
        </p:blipFill>
        <p:spPr>
          <a:xfrm>
            <a:off x="1246721" y="404664"/>
            <a:ext cx="5647287" cy="6453336"/>
          </a:xfrm>
          <a:prstGeom prst="rect">
            <a:avLst/>
          </a:prstGeom>
        </p:spPr>
      </p:pic>
      <p:sp>
        <p:nvSpPr>
          <p:cNvPr id="16" name="화살표: 위쪽 15"/>
          <p:cNvSpPr/>
          <p:nvPr/>
        </p:nvSpPr>
        <p:spPr>
          <a:xfrm>
            <a:off x="2207568"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위쪽 16"/>
          <p:cNvSpPr/>
          <p:nvPr/>
        </p:nvSpPr>
        <p:spPr>
          <a:xfrm>
            <a:off x="2783632" y="836711"/>
            <a:ext cx="432047"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8" name="화살표: 위쪽 17"/>
          <p:cNvSpPr/>
          <p:nvPr/>
        </p:nvSpPr>
        <p:spPr>
          <a:xfrm>
            <a:off x="3359696" y="836712"/>
            <a:ext cx="432048" cy="432047"/>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9" name="화살표: 위쪽 18"/>
          <p:cNvSpPr/>
          <p:nvPr/>
        </p:nvSpPr>
        <p:spPr>
          <a:xfrm>
            <a:off x="3863752"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1" name="화살표: 위쪽 20"/>
          <p:cNvSpPr/>
          <p:nvPr/>
        </p:nvSpPr>
        <p:spPr>
          <a:xfrm>
            <a:off x="4655840"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22" name="화살표: 위쪽 21"/>
          <p:cNvSpPr/>
          <p:nvPr/>
        </p:nvSpPr>
        <p:spPr>
          <a:xfrm>
            <a:off x="5879976"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29" name="화살표: 오른쪽 28"/>
          <p:cNvSpPr/>
          <p:nvPr/>
        </p:nvSpPr>
        <p:spPr>
          <a:xfrm>
            <a:off x="1775520" y="19888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30" name="화살표: 왼쪽 29"/>
          <p:cNvSpPr/>
          <p:nvPr/>
        </p:nvSpPr>
        <p:spPr>
          <a:xfrm>
            <a:off x="5375920" y="234888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
        <p:nvSpPr>
          <p:cNvPr id="32" name="화살표: 오른쪽 31"/>
          <p:cNvSpPr/>
          <p:nvPr/>
        </p:nvSpPr>
        <p:spPr>
          <a:xfrm>
            <a:off x="767408" y="465313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8</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21</a:t>
            </a:fld>
            <a:endParaRPr lang="en-US" altLang="en-US" sz="900"/>
          </a:p>
        </p:txBody>
      </p:sp>
      <p:pic>
        <p:nvPicPr>
          <p:cNvPr id="34" name="그림 33"/>
          <p:cNvPicPr>
            <a:picLocks noChangeAspect="1"/>
          </p:cNvPicPr>
          <p:nvPr/>
        </p:nvPicPr>
        <p:blipFill rotWithShape="1">
          <a:blip r:embed="rId2"/>
          <a:stretch>
            <a:fillRect/>
          </a:stretch>
        </p:blipFill>
        <p:spPr>
          <a:xfrm>
            <a:off x="1127448" y="476170"/>
            <a:ext cx="6408712" cy="6265197"/>
          </a:xfrm>
          <a:prstGeom prst="rect">
            <a:avLst/>
          </a:prstGeom>
        </p:spPr>
      </p:pic>
      <p:sp>
        <p:nvSpPr>
          <p:cNvPr id="35" name="화살표: 위쪽 34"/>
          <p:cNvSpPr/>
          <p:nvPr/>
        </p:nvSpPr>
        <p:spPr>
          <a:xfrm>
            <a:off x="3575720"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나중에 이미지 변경</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로그아웃 및 마이페이지로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진행 이벤트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클릭한 진행 이벤트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22</a:t>
            </a:fld>
            <a:endParaRPr lang="en-US" altLang="en-US" sz="900"/>
          </a:p>
        </p:txBody>
      </p:sp>
      <p:pic>
        <p:nvPicPr>
          <p:cNvPr id="16" name="그림 15"/>
          <p:cNvPicPr>
            <a:picLocks noChangeAspect="1"/>
          </p:cNvPicPr>
          <p:nvPr/>
        </p:nvPicPr>
        <p:blipFill rotWithShape="1">
          <a:blip r:embed="rId2"/>
          <a:stretch>
            <a:fillRect/>
          </a:stretch>
        </p:blipFill>
        <p:spPr>
          <a:xfrm>
            <a:off x="0" y="620688"/>
            <a:ext cx="8616280" cy="4896543"/>
          </a:xfrm>
          <a:prstGeom prst="rect">
            <a:avLst/>
          </a:prstGeom>
        </p:spPr>
      </p:pic>
      <p:sp>
        <p:nvSpPr>
          <p:cNvPr id="20" name="화살표: 오른쪽 19"/>
          <p:cNvSpPr/>
          <p:nvPr/>
        </p:nvSpPr>
        <p:spPr>
          <a:xfrm>
            <a:off x="6744072" y="206084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1" name="화살표: 오른쪽 20"/>
          <p:cNvSpPr/>
          <p:nvPr/>
        </p:nvSpPr>
        <p:spPr>
          <a:xfrm>
            <a:off x="6744072" y="249289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2" name="화살표: 오른쪽 21"/>
          <p:cNvSpPr/>
          <p:nvPr/>
        </p:nvSpPr>
        <p:spPr>
          <a:xfrm>
            <a:off x="6744072" y="292494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오른쪽 23"/>
          <p:cNvSpPr/>
          <p:nvPr/>
        </p:nvSpPr>
        <p:spPr>
          <a:xfrm>
            <a:off x="6744072" y="34290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5" name="화살표: 위쪽 24"/>
          <p:cNvSpPr/>
          <p:nvPr/>
        </p:nvSpPr>
        <p:spPr>
          <a:xfrm>
            <a:off x="3071664" y="5661248"/>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나중에 이미지 변경</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및 회원가입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23</a:t>
            </a:fld>
            <a:endParaRPr lang="en-US" altLang="en-US" sz="900"/>
          </a:p>
        </p:txBody>
      </p:sp>
      <p:pic>
        <p:nvPicPr>
          <p:cNvPr id="30" name="그림 29"/>
          <p:cNvPicPr>
            <a:picLocks noChangeAspect="1"/>
          </p:cNvPicPr>
          <p:nvPr/>
        </p:nvPicPr>
        <p:blipFill rotWithShape="1">
          <a:blip r:embed="rId2"/>
          <a:stretch>
            <a:fillRect/>
          </a:stretch>
        </p:blipFill>
        <p:spPr>
          <a:xfrm>
            <a:off x="0" y="620688"/>
            <a:ext cx="8472264" cy="4752528"/>
          </a:xfrm>
          <a:prstGeom prst="rect">
            <a:avLst/>
          </a:prstGeom>
        </p:spPr>
      </p:pic>
      <p:sp>
        <p:nvSpPr>
          <p:cNvPr id="24" name="화살표: 오른쪽 23"/>
          <p:cNvSpPr/>
          <p:nvPr/>
        </p:nvSpPr>
        <p:spPr>
          <a:xfrm>
            <a:off x="6456040" y="234888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index.jsp-3</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하단 부분입니다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자신인 등록한 주소로 표기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진행 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ㅇㅇㅇㅇㅇ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24</a:t>
            </a:fld>
            <a:endParaRPr lang="en-US" altLang="en-US" sz="900"/>
          </a:p>
        </p:txBody>
      </p:sp>
      <p:pic>
        <p:nvPicPr>
          <p:cNvPr id="10" name="그림 9"/>
          <p:cNvPicPr>
            <a:picLocks noChangeAspect="1"/>
          </p:cNvPicPr>
          <p:nvPr/>
        </p:nvPicPr>
        <p:blipFill rotWithShape="1">
          <a:blip r:embed="rId2"/>
          <a:stretch>
            <a:fillRect/>
          </a:stretch>
        </p:blipFill>
        <p:spPr>
          <a:xfrm>
            <a:off x="839416" y="315416"/>
            <a:ext cx="7056719" cy="6542584"/>
          </a:xfrm>
          <a:prstGeom prst="rect">
            <a:avLst/>
          </a:prstGeom>
        </p:spPr>
      </p:pic>
      <p:sp>
        <p:nvSpPr>
          <p:cNvPr id="15" name="화살표: 오른쪽 14"/>
          <p:cNvSpPr/>
          <p:nvPr/>
        </p:nvSpPr>
        <p:spPr>
          <a:xfrm>
            <a:off x="479376" y="19888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6" name="화살표: 오른쪽 15"/>
          <p:cNvSpPr/>
          <p:nvPr/>
        </p:nvSpPr>
        <p:spPr>
          <a:xfrm>
            <a:off x="2567608" y="458112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오른쪽 16"/>
          <p:cNvSpPr/>
          <p:nvPr/>
        </p:nvSpPr>
        <p:spPr>
          <a:xfrm>
            <a:off x="2639616" y="58052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18" name="화살표: 왼쪽 17"/>
          <p:cNvSpPr/>
          <p:nvPr/>
        </p:nvSpPr>
        <p:spPr>
          <a:xfrm>
            <a:off x="6096000" y="450912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9" name="화살표: 왼쪽 18"/>
          <p:cNvSpPr/>
          <p:nvPr/>
        </p:nvSpPr>
        <p:spPr>
          <a:xfrm>
            <a:off x="6096000" y="566124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searchViewPage.jsp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검색 화면입니다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등록페이지로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25</a:t>
            </a:fld>
            <a:endParaRPr lang="en-US" altLang="en-US" sz="900"/>
          </a:p>
        </p:txBody>
      </p:sp>
      <p:pic>
        <p:nvPicPr>
          <p:cNvPr id="10" name="그림 9"/>
          <p:cNvPicPr>
            <a:picLocks noChangeAspect="1"/>
          </p:cNvPicPr>
          <p:nvPr/>
        </p:nvPicPr>
        <p:blipFill rotWithShape="1">
          <a:blip r:embed="rId2"/>
          <a:stretch>
            <a:fillRect/>
          </a:stretch>
        </p:blipFill>
        <p:spPr>
          <a:xfrm>
            <a:off x="0" y="404664"/>
            <a:ext cx="8442782" cy="5544615"/>
          </a:xfrm>
          <a:prstGeom prst="rect">
            <a:avLst/>
          </a:prstGeom>
        </p:spPr>
      </p:pic>
      <p:sp>
        <p:nvSpPr>
          <p:cNvPr id="19" name="화살표: 위쪽 18"/>
          <p:cNvSpPr/>
          <p:nvPr/>
        </p:nvSpPr>
        <p:spPr>
          <a:xfrm>
            <a:off x="7176120" y="5589240"/>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0" name="화살표: 위쪽 19"/>
          <p:cNvSpPr/>
          <p:nvPr/>
        </p:nvSpPr>
        <p:spPr>
          <a:xfrm>
            <a:off x="767408" y="5229200"/>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오른쪽 20"/>
          <p:cNvSpPr/>
          <p:nvPr/>
        </p:nvSpPr>
        <p:spPr>
          <a:xfrm>
            <a:off x="2927648" y="54868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91537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회원가입을 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아이디</a:t>
                      </a:r>
                      <a:r>
                        <a:rPr kumimoji="1" lang="en-US" altLang="ko-KR" sz="850">
                          <a:solidFill>
                            <a:schemeClr val="tx1"/>
                          </a:solidFill>
                          <a:latin typeface="+mn-ea"/>
                        </a:rPr>
                        <a:t>/</a:t>
                      </a:r>
                      <a:r>
                        <a:rPr kumimoji="1" lang="ko-KR" altLang="en-US" sz="850">
                          <a:solidFill>
                            <a:schemeClr val="tx1"/>
                          </a:solidFill>
                          <a:latin typeface="+mn-ea"/>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누르면 로그인이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17" name="화살표: 위쪽 16"/>
          <p:cNvSpPr/>
          <p:nvPr/>
        </p:nvSpPr>
        <p:spPr>
          <a:xfrm>
            <a:off x="4511824" y="2060848"/>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오른쪽 17"/>
          <p:cNvSpPr/>
          <p:nvPr/>
        </p:nvSpPr>
        <p:spPr>
          <a:xfrm>
            <a:off x="2279576" y="30689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4367808" y="306896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096000" y="33569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0" y="458708"/>
            <a:ext cx="8616280" cy="4338444"/>
          </a:xfrm>
          <a:prstGeom prst="rect">
            <a:avLst/>
          </a:prstGeom>
        </p:spPr>
      </p:pic>
      <p:sp>
        <p:nvSpPr>
          <p:cNvPr id="18" name="화살표: 오른쪽 17"/>
          <p:cNvSpPr/>
          <p:nvPr/>
        </p:nvSpPr>
        <p:spPr>
          <a:xfrm>
            <a:off x="1703512" y="407707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6600056" y="407707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임시 비밀번호을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임시비밀번호를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0" name="화살표: 오른쪽 19"/>
          <p:cNvSpPr/>
          <p:nvPr/>
        </p:nvSpPr>
        <p:spPr>
          <a:xfrm>
            <a:off x="1631504"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1" name="화살표: 왼쪽 20"/>
          <p:cNvSpPr/>
          <p:nvPr/>
        </p:nvSpPr>
        <p:spPr>
          <a:xfrm>
            <a:off x="6384032" y="37890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53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중복확인을 누르면 중복확인이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인증번호요청 누르면 인증번호 요청이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 검색이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가입완료를 누르면 가입이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4" name="그림 13"/>
          <p:cNvPicPr>
            <a:picLocks noChangeAspect="1"/>
          </p:cNvPicPr>
          <p:nvPr/>
        </p:nvPicPr>
        <p:blipFill rotWithShape="1">
          <a:blip r:embed="rId2"/>
          <a:stretch>
            <a:fillRect/>
          </a:stretch>
        </p:blipFill>
        <p:spPr>
          <a:xfrm>
            <a:off x="4583832" y="620688"/>
            <a:ext cx="3786748" cy="5085184"/>
          </a:xfrm>
          <a:prstGeom prst="rect">
            <a:avLst/>
          </a:prstGeom>
        </p:spPr>
      </p:pic>
      <p:pic>
        <p:nvPicPr>
          <p:cNvPr id="15" name="그림 14"/>
          <p:cNvPicPr>
            <a:picLocks noChangeAspect="1"/>
          </p:cNvPicPr>
          <p:nvPr/>
        </p:nvPicPr>
        <p:blipFill rotWithShape="1">
          <a:blip r:embed="rId3"/>
          <a:stretch>
            <a:fillRect/>
          </a:stretch>
        </p:blipFill>
        <p:spPr>
          <a:xfrm>
            <a:off x="119336" y="764703"/>
            <a:ext cx="3986685" cy="4680520"/>
          </a:xfrm>
          <a:prstGeom prst="rect">
            <a:avLst/>
          </a:prstGeom>
        </p:spPr>
      </p:pic>
      <p:sp>
        <p:nvSpPr>
          <p:cNvPr id="16" name="화살표: 오른쪽 15"/>
          <p:cNvSpPr/>
          <p:nvPr/>
        </p:nvSpPr>
        <p:spPr>
          <a:xfrm>
            <a:off x="4439816" y="321297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ltLang="ko-KR"/>
          </a:p>
        </p:txBody>
      </p:sp>
      <p:sp>
        <p:nvSpPr>
          <p:cNvPr id="21" name="화살표: 위쪽 20"/>
          <p:cNvSpPr/>
          <p:nvPr/>
        </p:nvSpPr>
        <p:spPr>
          <a:xfrm>
            <a:off x="1775520" y="5157192"/>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2" name="화살표: 왼쪽 21"/>
          <p:cNvSpPr/>
          <p:nvPr/>
        </p:nvSpPr>
        <p:spPr>
          <a:xfrm>
            <a:off x="7968208" y="184482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왼쪽 22"/>
          <p:cNvSpPr/>
          <p:nvPr/>
        </p:nvSpPr>
        <p:spPr>
          <a:xfrm>
            <a:off x="7968208" y="299695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왼쪽 23"/>
          <p:cNvSpPr/>
          <p:nvPr/>
        </p:nvSpPr>
        <p:spPr>
          <a:xfrm>
            <a:off x="7968208" y="364502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6" name="화살표: 왼쪽 25"/>
          <p:cNvSpPr/>
          <p:nvPr/>
        </p:nvSpPr>
        <p:spPr>
          <a:xfrm>
            <a:off x="7968208" y="508518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785872" y="1641325"/>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160452" y="1896276"/>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160452" y="137051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265638" y="250229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20540" y="-63033"/>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291630" y="1760676"/>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746625" y="2901571"/>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308107" y="1027785"/>
            <a:ext cx="239116" cy="271641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2444039" y="250555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이벤트모할래</a:t>
            </a:r>
            <a:r>
              <a:rPr lang="en-US" altLang="ko-KR" sz="800">
                <a:solidFill>
                  <a:schemeClr val="tx1"/>
                </a:solidFill>
                <a:latin typeface="+mn-ea"/>
              </a:rPr>
              <a:t>?</a:t>
            </a:r>
          </a:p>
        </p:txBody>
      </p:sp>
      <p:sp>
        <p:nvSpPr>
          <p:cNvPr id="35" name="순서도: 처리 34"/>
          <p:cNvSpPr/>
          <p:nvPr/>
        </p:nvSpPr>
        <p:spPr>
          <a:xfrm>
            <a:off x="5591783" y="315818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393436" y="25057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782703" y="269603"/>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087898" y="362142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18349" y="362071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68" name="직선 화살표 연결선 67"/>
          <p:cNvCxnSpPr>
            <a:endCxn id="185" idx="0"/>
          </p:cNvCxnSpPr>
          <p:nvPr/>
        </p:nvCxnSpPr>
        <p:spPr>
          <a:xfrm rot="5400000">
            <a:off x="3010797" y="3036319"/>
            <a:ext cx="227489" cy="1625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4" name="직선 화살표 연결선 17"/>
          <p:cNvCxnSpPr/>
          <p:nvPr/>
        </p:nvCxnSpPr>
        <p:spPr>
          <a:xfrm rot="5400000">
            <a:off x="5583770" y="3597270"/>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9943659" y="2851765"/>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259238" y="2861098"/>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09748" y="251993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37000" y="315818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29236" y="2552256"/>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265074" y="2560842"/>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096000" y="3757511"/>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36879" y="3583613"/>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799856" y="3789040"/>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32991" y="45983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포인트충전</a:t>
            </a:r>
          </a:p>
        </p:txBody>
      </p:sp>
      <p:sp>
        <p:nvSpPr>
          <p:cNvPr id="177" name="순서도: 처리 34"/>
          <p:cNvSpPr/>
          <p:nvPr/>
        </p:nvSpPr>
        <p:spPr>
          <a:xfrm>
            <a:off x="4727848" y="45983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181" name="순서도: 처리 34"/>
          <p:cNvSpPr/>
          <p:nvPr/>
        </p:nvSpPr>
        <p:spPr>
          <a:xfrm>
            <a:off x="6096000" y="45983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내가쓴글</a:t>
            </a:r>
          </a:p>
        </p:txBody>
      </p:sp>
      <p:sp>
        <p:nvSpPr>
          <p:cNvPr id="183" name="순서도: 처리 28"/>
          <p:cNvSpPr/>
          <p:nvPr/>
        </p:nvSpPr>
        <p:spPr>
          <a:xfrm>
            <a:off x="249666" y="304600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900304" y="3158189"/>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sp>
        <p:nvSpPr>
          <p:cNvPr id="185" name="순서도: 처리 28"/>
          <p:cNvSpPr/>
          <p:nvPr/>
        </p:nvSpPr>
        <p:spPr>
          <a:xfrm>
            <a:off x="2729122" y="3158189"/>
            <a:ext cx="77459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예정이벤트</a:t>
            </a:r>
            <a:endParaRPr lang="en-US" altLang="ko-KR" sz="800">
              <a:solidFill>
                <a:schemeClr val="tx1"/>
              </a:solidFill>
              <a:latin typeface="+mn-ea"/>
            </a:endParaRPr>
          </a:p>
        </p:txBody>
      </p:sp>
      <p:sp>
        <p:nvSpPr>
          <p:cNvPr id="188" name="순서도: 처리 28"/>
          <p:cNvSpPr/>
          <p:nvPr/>
        </p:nvSpPr>
        <p:spPr>
          <a:xfrm>
            <a:off x="238505" y="353483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sp>
        <p:nvSpPr>
          <p:cNvPr id="189" name="순서도: 처리 57"/>
          <p:cNvSpPr/>
          <p:nvPr/>
        </p:nvSpPr>
        <p:spPr>
          <a:xfrm>
            <a:off x="8744068" y="410584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이벤트검색</a:t>
            </a:r>
          </a:p>
        </p:txBody>
      </p:sp>
      <p:cxnSp>
        <p:nvCxnSpPr>
          <p:cNvPr id="190" name="직선 화살표 연결선 67"/>
          <p:cNvCxnSpPr>
            <a:endCxn id="189" idx="0"/>
          </p:cNvCxnSpPr>
          <p:nvPr/>
        </p:nvCxnSpPr>
        <p:spPr>
          <a:xfrm rot="16200000" flipH="1">
            <a:off x="9251216" y="3987575"/>
            <a:ext cx="219840" cy="16705"/>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91" name="순서도: 처리 28"/>
          <p:cNvSpPr/>
          <p:nvPr/>
        </p:nvSpPr>
        <p:spPr>
          <a:xfrm>
            <a:off x="3575720" y="3158189"/>
            <a:ext cx="76577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지난이벤트</a:t>
            </a:r>
          </a:p>
        </p:txBody>
      </p:sp>
      <p:cxnSp>
        <p:nvCxnSpPr>
          <p:cNvPr id="197" name="직선 화살표 연결선 147"/>
          <p:cNvCxnSpPr>
            <a:stCxn id="183" idx="2"/>
            <a:endCxn id="188" idx="0"/>
          </p:cNvCxnSpPr>
          <p:nvPr/>
        </p:nvCxnSpPr>
        <p:spPr>
          <a:xfrm rot="5400000">
            <a:off x="760496" y="3420244"/>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489345" y="3293594"/>
            <a:ext cx="410959"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842626" y="3293594"/>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21824" y="488638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157528" y="486916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480376" y="488638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085520" y="58944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480376" y="58944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776520" y="58944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p:nvPr/>
        </p:nvCxnSpPr>
        <p:spPr>
          <a:xfrm rot="5400000">
            <a:off x="2515872" y="2528267"/>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연결선: 꺾임 47"/>
          <p:cNvCxnSpPr>
            <a:endCxn id="191" idx="0"/>
          </p:cNvCxnSpPr>
          <p:nvPr/>
        </p:nvCxnSpPr>
        <p:spPr>
          <a:xfrm>
            <a:off x="3148263" y="2943148"/>
            <a:ext cx="810342" cy="2150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37146" y="5525842"/>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12483" y="4085547"/>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189" idx="3"/>
            <a:endCxn id="208" idx="0"/>
          </p:cNvCxnSpPr>
          <p:nvPr/>
        </p:nvCxnSpPr>
        <p:spPr>
          <a:xfrm>
            <a:off x="9994908" y="4241253"/>
            <a:ext cx="110888" cy="64512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782948" y="4581128"/>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28448" y="4581128"/>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10940" y="5517232"/>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28448" y="5517232"/>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091159" y="4321959"/>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3958412" y="422108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353268" y="4221088"/>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회원가입을 원하는 사용자가 주소를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주소가  상세주소로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1" name="화살표: 왼쪽 30"/>
          <p:cNvSpPr/>
          <p:nvPr/>
        </p:nvSpPr>
        <p:spPr>
          <a:xfrm>
            <a:off x="6312024" y="7647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66113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포인트를 충전하는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작성한 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쓴 댓글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회원의 정보를 수정하는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회원탈퇴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689610"/>
            <a:ext cx="8544272" cy="5478780"/>
          </a:xfrm>
          <a:prstGeom prst="rect">
            <a:avLst/>
          </a:prstGeom>
        </p:spPr>
      </p:pic>
      <p:sp>
        <p:nvSpPr>
          <p:cNvPr id="16" name="화살표: 오른쪽 15"/>
          <p:cNvSpPr/>
          <p:nvPr/>
        </p:nvSpPr>
        <p:spPr>
          <a:xfrm>
            <a:off x="1415480" y="27089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오른쪽 16"/>
          <p:cNvSpPr/>
          <p:nvPr/>
        </p:nvSpPr>
        <p:spPr>
          <a:xfrm>
            <a:off x="1343472" y="393305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8" name="화살표: 오른쪽 17"/>
          <p:cNvSpPr/>
          <p:nvPr/>
        </p:nvSpPr>
        <p:spPr>
          <a:xfrm>
            <a:off x="1271464" y="52292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19" name="화살표: 왼쪽 18"/>
          <p:cNvSpPr/>
          <p:nvPr/>
        </p:nvSpPr>
        <p:spPr>
          <a:xfrm>
            <a:off x="6888088" y="263691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960096" y="4005063"/>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1" name="화살표: 왼쪽 20"/>
          <p:cNvSpPr/>
          <p:nvPr/>
        </p:nvSpPr>
        <p:spPr>
          <a:xfrm>
            <a:off x="6960096" y="530120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pointCharge.jsp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충전을 누르면 충전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결제 오류 누르면 결제 오류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결제 및 환볼 약관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제휴사 채결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647412" y="387424"/>
            <a:ext cx="7608827" cy="6470576"/>
          </a:xfrm>
          <a:prstGeom prst="rect">
            <a:avLst/>
          </a:prstGeom>
        </p:spPr>
      </p:pic>
      <p:sp>
        <p:nvSpPr>
          <p:cNvPr id="18" name="화살표: 위쪽 17"/>
          <p:cNvSpPr/>
          <p:nvPr/>
        </p:nvSpPr>
        <p:spPr>
          <a:xfrm>
            <a:off x="4223792" y="501317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아래쪽 19"/>
          <p:cNvSpPr/>
          <p:nvPr/>
        </p:nvSpPr>
        <p:spPr>
          <a:xfrm>
            <a:off x="2927648" y="6021288"/>
            <a:ext cx="504056"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아래쪽 22"/>
          <p:cNvSpPr/>
          <p:nvPr/>
        </p:nvSpPr>
        <p:spPr>
          <a:xfrm>
            <a:off x="4223792" y="6021288"/>
            <a:ext cx="504056"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아래쪽 23"/>
          <p:cNvSpPr/>
          <p:nvPr/>
        </p:nvSpPr>
        <p:spPr>
          <a:xfrm>
            <a:off x="5591944" y="6021288"/>
            <a:ext cx="504056"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pointReceipt.jsp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충전</a:t>
                      </a:r>
                      <a:r>
                        <a:rPr lang="en-US" altLang="ko-KR" sz="800" b="0">
                          <a:solidFill>
                            <a:schemeClr val="tx1"/>
                          </a:solidFill>
                          <a:latin typeface="+mn-ea"/>
                          <a:ea typeface="+mn-ea"/>
                          <a:sym typeface="맑은 고딕"/>
                        </a:rPr>
                        <a:t>/</a:t>
                      </a:r>
                      <a:r>
                        <a:rPr lang="ko-KR" altLang="en-US" sz="800" b="0">
                          <a:solidFill>
                            <a:schemeClr val="tx1"/>
                          </a:solidFill>
                          <a:latin typeface="+mn-ea"/>
                          <a:ea typeface="+mn-ea"/>
                          <a:sym typeface="맑은 고딕"/>
                        </a:rPr>
                        <a:t>적립 한 내역을 볼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별로 확인을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다음</a:t>
                      </a:r>
                      <a:r>
                        <a:rPr kumimoji="1" lang="en-US" altLang="ko-KR" sz="850">
                          <a:solidFill>
                            <a:schemeClr val="tx1"/>
                          </a:solidFill>
                          <a:latin typeface="+mn-ea"/>
                        </a:rPr>
                        <a:t>/</a:t>
                      </a:r>
                      <a:r>
                        <a:rPr kumimoji="1" lang="ko-KR" altLang="en-US" sz="850">
                          <a:solidFill>
                            <a:schemeClr val="tx1"/>
                          </a:solidFill>
                          <a:latin typeface="+mn-ea"/>
                        </a:rPr>
                        <a:t>이전으로 넘어갈수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586254" y="476672"/>
            <a:ext cx="7597977" cy="6381328"/>
          </a:xfrm>
          <a:prstGeom prst="rect">
            <a:avLst/>
          </a:prstGeom>
        </p:spPr>
      </p:pic>
      <p:sp>
        <p:nvSpPr>
          <p:cNvPr id="16" name="화살표: 오른쪽 15"/>
          <p:cNvSpPr/>
          <p:nvPr/>
        </p:nvSpPr>
        <p:spPr>
          <a:xfrm>
            <a:off x="2351584" y="63093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오른쪽 20"/>
          <p:cNvSpPr/>
          <p:nvPr/>
        </p:nvSpPr>
        <p:spPr>
          <a:xfrm>
            <a:off x="263352" y="292494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myWrite.jsp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작성한 글을 확인할 수 있고 등록도 가능한 페이지 </a:t>
                      </a: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이벤트 등록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404664"/>
            <a:ext cx="8512304" cy="5661660"/>
          </a:xfrm>
          <a:prstGeom prst="rect">
            <a:avLst/>
          </a:prstGeom>
        </p:spPr>
      </p:pic>
      <p:sp>
        <p:nvSpPr>
          <p:cNvPr id="16" name="화살표: 아래쪽 15"/>
          <p:cNvSpPr/>
          <p:nvPr/>
        </p:nvSpPr>
        <p:spPr>
          <a:xfrm>
            <a:off x="551384" y="1988840"/>
            <a:ext cx="360040"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위쪽 16"/>
          <p:cNvSpPr/>
          <p:nvPr/>
        </p:nvSpPr>
        <p:spPr>
          <a:xfrm>
            <a:off x="7608168" y="573325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myReply.jsp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 쓴 댓글을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전체 선택이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삭제가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618707"/>
            <a:ext cx="8587740" cy="5402580"/>
          </a:xfrm>
          <a:prstGeom prst="rect">
            <a:avLst/>
          </a:prstGeom>
        </p:spPr>
      </p:pic>
      <p:sp>
        <p:nvSpPr>
          <p:cNvPr id="16" name="화살표: 위쪽 15"/>
          <p:cNvSpPr/>
          <p:nvPr/>
        </p:nvSpPr>
        <p:spPr>
          <a:xfrm>
            <a:off x="7752184" y="4869160"/>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위쪽 16"/>
          <p:cNvSpPr/>
          <p:nvPr/>
        </p:nvSpPr>
        <p:spPr>
          <a:xfrm>
            <a:off x="0" y="4725144"/>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myPage_info.jsp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개인정보를 수정할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이름을 수정할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이메일 수정할 수 있는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주소를 수정할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비밀번호를 수정할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19" name="화살표: 왼쪽 18"/>
          <p:cNvSpPr/>
          <p:nvPr/>
        </p:nvSpPr>
        <p:spPr>
          <a:xfrm>
            <a:off x="7896200" y="278092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왼쪽 19"/>
          <p:cNvSpPr/>
          <p:nvPr/>
        </p:nvSpPr>
        <p:spPr>
          <a:xfrm>
            <a:off x="7896200" y="35730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왼쪽 20"/>
          <p:cNvSpPr/>
          <p:nvPr/>
        </p:nvSpPr>
        <p:spPr>
          <a:xfrm>
            <a:off x="7896200" y="43651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2" name="화살표: 왼쪽 21"/>
          <p:cNvSpPr/>
          <p:nvPr/>
        </p:nvSpPr>
        <p:spPr>
          <a:xfrm>
            <a:off x="7896200" y="51571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myPage_name.jsp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328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 변경을 누르면 이름이 변경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뒤로가기을 누르면 뒤로가기가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1188720"/>
            <a:ext cx="8544272" cy="4480560"/>
          </a:xfrm>
          <a:prstGeom prst="rect">
            <a:avLst/>
          </a:prstGeom>
        </p:spPr>
      </p:pic>
      <p:sp>
        <p:nvSpPr>
          <p:cNvPr id="12" name="화살표: 왼쪽 11"/>
          <p:cNvSpPr/>
          <p:nvPr/>
        </p:nvSpPr>
        <p:spPr>
          <a:xfrm>
            <a:off x="6456040" y="407707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6" name="화살표: 왼쪽 15"/>
          <p:cNvSpPr/>
          <p:nvPr/>
        </p:nvSpPr>
        <p:spPr>
          <a:xfrm>
            <a:off x="6456040" y="458112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 변경전 현제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en-US" altLang="ko-KR" sz="850" b="0">
                          <a:latin typeface="+mn-ea"/>
                          <a:ea typeface="+mn-ea"/>
                          <a:cs typeface="+mn-cs"/>
                        </a:rPr>
                        <a:t>.</a:t>
                      </a:r>
                      <a:r>
                        <a:rPr lang="ko-KR" altLang="en-US" sz="850" b="0">
                          <a:latin typeface="+mn-ea"/>
                          <a:ea typeface="+mn-ea"/>
                          <a:cs typeface="+mn-cs"/>
                        </a:rPr>
                        <a:t>현재 비밀번호를 입력하면 변경페에지로 이동합니다</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16" name="화살표: 왼쪽 15"/>
          <p:cNvSpPr/>
          <p:nvPr/>
        </p:nvSpPr>
        <p:spPr>
          <a:xfrm>
            <a:off x="5087888" y="386104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입력한 비밀번호를 볼 수 가있습니다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 변경을 누르면 비밀번호가 변경됩니다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7" name="그림 16"/>
          <p:cNvPicPr>
            <a:picLocks noChangeAspect="1"/>
          </p:cNvPicPr>
          <p:nvPr/>
        </p:nvPicPr>
        <p:blipFill rotWithShape="1">
          <a:blip r:embed="rId2"/>
          <a:stretch>
            <a:fillRect/>
          </a:stretch>
        </p:blipFill>
        <p:spPr>
          <a:xfrm>
            <a:off x="191344" y="941039"/>
            <a:ext cx="7978140" cy="4648200"/>
          </a:xfrm>
          <a:prstGeom prst="rect">
            <a:avLst/>
          </a:prstGeom>
        </p:spPr>
      </p:pic>
      <p:sp>
        <p:nvSpPr>
          <p:cNvPr id="16" name="화살표: 왼쪽 15"/>
          <p:cNvSpPr/>
          <p:nvPr/>
        </p:nvSpPr>
        <p:spPr>
          <a:xfrm>
            <a:off x="6096000" y="393305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8" name="화살표: 왼쪽 17"/>
          <p:cNvSpPr/>
          <p:nvPr/>
        </p:nvSpPr>
        <p:spPr>
          <a:xfrm>
            <a:off x="6168008" y="263691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en-US" altLang="ko-KR"/>
              <a:t>ERD</a:t>
            </a:r>
            <a:r>
              <a:rPr lang="ko-KR" altLang="en-US"/>
              <a:t>  </a:t>
            </a:r>
          </a:p>
        </p:txBody>
      </p:sp>
      <p:pic>
        <p:nvPicPr>
          <p:cNvPr id="5" name="그림 4">
            <a:extLst>
              <a:ext uri="{FF2B5EF4-FFF2-40B4-BE49-F238E27FC236}">
                <a16:creationId xmlns:a16="http://schemas.microsoft.com/office/drawing/2014/main" id="{25B1685D-D3C7-412C-8BC1-4D50CA34B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72" y="1136220"/>
            <a:ext cx="11425268" cy="560514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myPage_email.jsp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인증번호 요청을 누르면 인증번호를 요청합니다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인증번호를 누르면 인증번호가 완료 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변경을 누르면 이메일 변경이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1207770"/>
            <a:ext cx="8472264" cy="4442459"/>
          </a:xfrm>
          <a:prstGeom prst="rect">
            <a:avLst/>
          </a:prstGeom>
        </p:spPr>
      </p:pic>
      <p:sp>
        <p:nvSpPr>
          <p:cNvPr id="16" name="화살표: 왼쪽 15"/>
          <p:cNvSpPr/>
          <p:nvPr/>
        </p:nvSpPr>
        <p:spPr>
          <a:xfrm>
            <a:off x="6384032" y="371703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왼쪽 16"/>
          <p:cNvSpPr/>
          <p:nvPr/>
        </p:nvSpPr>
        <p:spPr>
          <a:xfrm>
            <a:off x="6384032" y="30689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왼쪽 17"/>
          <p:cNvSpPr/>
          <p:nvPr/>
        </p:nvSpPr>
        <p:spPr>
          <a:xfrm>
            <a:off x="6384032" y="465313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myPage_address.jsp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주소를 변경하는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변경할 주소를 검색을 검색합니다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주소 변경을 누르면 주소 변경됩니다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6" name="화살표: 왼쪽 15"/>
          <p:cNvSpPr/>
          <p:nvPr/>
        </p:nvSpPr>
        <p:spPr>
          <a:xfrm>
            <a:off x="6528048" y="242088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왼쪽 16"/>
          <p:cNvSpPr/>
          <p:nvPr/>
        </p:nvSpPr>
        <p:spPr>
          <a:xfrm>
            <a:off x="6528048" y="48691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로그아웃 하는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로그아웃을 누르면 로그아웃이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6" name="화살표: 왼쪽 15"/>
          <p:cNvSpPr/>
          <p:nvPr/>
        </p:nvSpPr>
        <p:spPr>
          <a:xfrm>
            <a:off x="6672064" y="342900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회원탈퇴 전 비밀전호 인증하는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회원인증 누르면 회원 탈퇴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3" name="화살표: 왼쪽 12"/>
          <p:cNvSpPr/>
          <p:nvPr/>
        </p:nvSpPr>
        <p:spPr>
          <a:xfrm>
            <a:off x="5015880" y="378904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89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 탈퇴를 누르면 회원 탈퇴가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6" name="그림 15"/>
          <p:cNvPicPr>
            <a:picLocks noChangeAspect="1"/>
          </p:cNvPicPr>
          <p:nvPr/>
        </p:nvPicPr>
        <p:blipFill rotWithShape="1">
          <a:blip r:embed="rId2"/>
          <a:stretch>
            <a:fillRect/>
          </a:stretch>
        </p:blipFill>
        <p:spPr>
          <a:xfrm>
            <a:off x="695400" y="944880"/>
            <a:ext cx="7322820" cy="4968239"/>
          </a:xfrm>
          <a:prstGeom prst="rect">
            <a:avLst/>
          </a:prstGeom>
        </p:spPr>
      </p:pic>
      <p:sp>
        <p:nvSpPr>
          <p:cNvPr id="13" name="화살표: 왼쪽 12"/>
          <p:cNvSpPr/>
          <p:nvPr/>
        </p:nvSpPr>
        <p:spPr>
          <a:xfrm>
            <a:off x="6600056" y="450912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등록을 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endParaRPr lang="en-US" altLang="ko-KR" sz="850" b="0">
                        <a:latin typeface="+mn-ea"/>
                        <a:ea typeface="+mn-ea"/>
                        <a:cs typeface="+mn-cs"/>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endParaRPr lang="en-US" altLang="ko-KR" sz="850" b="0">
                        <a:latin typeface="+mn-ea"/>
                        <a:ea typeface="+mn-ea"/>
                        <a:cs typeface="+mn-cs"/>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2833911" y="404664"/>
            <a:ext cx="3982169" cy="6453336"/>
          </a:xfrm>
          <a:prstGeom prst="rect">
            <a:avLst/>
          </a:prstGeom>
        </p:spPr>
      </p:pic>
      <p:sp>
        <p:nvSpPr>
          <p:cNvPr id="16" name="화살표: 왼쪽 15"/>
          <p:cNvSpPr/>
          <p:nvPr/>
        </p:nvSpPr>
        <p:spPr>
          <a:xfrm>
            <a:off x="4655840" y="134076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왼쪽 16"/>
          <p:cNvSpPr/>
          <p:nvPr/>
        </p:nvSpPr>
        <p:spPr>
          <a:xfrm>
            <a:off x="6456040" y="630932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2" name="화살표: 왼쪽 21"/>
          <p:cNvSpPr/>
          <p:nvPr/>
        </p:nvSpPr>
        <p:spPr>
          <a:xfrm>
            <a:off x="4295800" y="404664"/>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3" name="화살표: 오른쪽 22"/>
          <p:cNvSpPr/>
          <p:nvPr/>
        </p:nvSpPr>
        <p:spPr>
          <a:xfrm>
            <a:off x="2783632" y="63093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6" name="그림 15"/>
          <p:cNvPicPr>
            <a:picLocks noChangeAspect="1"/>
          </p:cNvPicPr>
          <p:nvPr/>
        </p:nvPicPr>
        <p:blipFill rotWithShape="1">
          <a:blip r:embed="rId2"/>
          <a:stretch>
            <a:fillRect/>
          </a:stretch>
        </p:blipFill>
        <p:spPr>
          <a:xfrm>
            <a:off x="0" y="1196752"/>
            <a:ext cx="8460834" cy="5028788"/>
          </a:xfrm>
          <a:prstGeom prst="rect">
            <a:avLst/>
          </a:prstGeom>
        </p:spPr>
      </p:pic>
      <p:sp>
        <p:nvSpPr>
          <p:cNvPr id="17" name="화살표: 왼쪽 16"/>
          <p:cNvSpPr/>
          <p:nvPr/>
        </p:nvSpPr>
        <p:spPr>
          <a:xfrm>
            <a:off x="7248128" y="537321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mainEvent.jsp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0" y="468630"/>
            <a:ext cx="8472264" cy="5920740"/>
          </a:xfrm>
          <a:prstGeom prst="rect">
            <a:avLst/>
          </a:prstGeom>
        </p:spPr>
      </p:pic>
      <p:sp>
        <p:nvSpPr>
          <p:cNvPr id="17" name="화살표: 위쪽 16"/>
          <p:cNvSpPr/>
          <p:nvPr/>
        </p:nvSpPr>
        <p:spPr>
          <a:xfrm>
            <a:off x="1343472" y="5877272"/>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위쪽 17"/>
          <p:cNvSpPr/>
          <p:nvPr/>
        </p:nvSpPr>
        <p:spPr>
          <a:xfrm>
            <a:off x="4079776" y="5877272"/>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위쪽 18"/>
          <p:cNvSpPr/>
          <p:nvPr/>
        </p:nvSpPr>
        <p:spPr>
          <a:xfrm>
            <a:off x="6744072" y="5877272"/>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오른쪽 19"/>
          <p:cNvSpPr/>
          <p:nvPr/>
        </p:nvSpPr>
        <p:spPr>
          <a:xfrm>
            <a:off x="2351584" y="30689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nowEvent.jsp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나중에 이미지 변경</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1480396" y="332656"/>
            <a:ext cx="5551708" cy="6525344"/>
          </a:xfrm>
          <a:prstGeom prst="rect">
            <a:avLst/>
          </a:prstGeom>
        </p:spPr>
      </p:pic>
      <p:sp>
        <p:nvSpPr>
          <p:cNvPr id="17" name="화살표: 오른쪽 16"/>
          <p:cNvSpPr/>
          <p:nvPr/>
        </p:nvSpPr>
        <p:spPr>
          <a:xfrm>
            <a:off x="551384" y="26369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3082230" y="459432"/>
            <a:ext cx="3013769" cy="6398568"/>
          </a:xfrm>
          <a:prstGeom prst="rect">
            <a:avLst/>
          </a:prstGeom>
        </p:spPr>
      </p:pic>
      <p:sp>
        <p:nvSpPr>
          <p:cNvPr id="17" name="화살표: 오른쪽 16"/>
          <p:cNvSpPr/>
          <p:nvPr/>
        </p:nvSpPr>
        <p:spPr>
          <a:xfrm>
            <a:off x="2351584"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extLst>
              <p:ext uri="{D42A27DB-BD31-4B8C-83A1-F6EECF244321}">
                <p14:modId xmlns:p14="http://schemas.microsoft.com/office/powerpoint/2010/main" val="3008728646"/>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a:solidFill>
                            <a:schemeClr val="tx1"/>
                          </a:solidFill>
                        </a:rPr>
                        <a:t>sign up</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회원가입</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&lt;checkbox&gt;</a:t>
            </a:r>
          </a:p>
          <a:p>
            <a:pPr algn="ctr">
              <a:defRPr/>
            </a:pPr>
            <a:r>
              <a:rPr lang="ko-KR" altLang="en-US" sz="900" dirty="0">
                <a:solidFill>
                  <a:schemeClr val="tx1"/>
                </a:solidFill>
              </a:rPr>
              <a:t>약관동의</a:t>
            </a:r>
            <a:endParaRPr lang="en-US" altLang="ko-KR" sz="900" dirty="0">
              <a:solidFill>
                <a:schemeClr val="tx1"/>
              </a:solidFill>
            </a:endParaRPr>
          </a:p>
        </p:txBody>
      </p:sp>
      <p:sp>
        <p:nvSpPr>
          <p:cNvPr id="77" name="직사각형 76"/>
          <p:cNvSpPr/>
          <p:nvPr/>
        </p:nvSpPr>
        <p:spPr>
          <a:xfrm>
            <a:off x="7933464" y="434196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5</a:t>
            </a:fld>
            <a:endParaRPr lang="en-US" altLang="en-US" sz="900"/>
          </a:p>
        </p:txBody>
      </p:sp>
      <p:sp>
        <p:nvSpPr>
          <p:cNvPr id="60" name="순서도: 문서 59">
            <a:extLst>
              <a:ext uri="{FF2B5EF4-FFF2-40B4-BE49-F238E27FC236}">
                <a16:creationId xmlns:a16="http://schemas.microsoft.com/office/drawing/2014/main" id="{E8979DBD-E9DA-481A-8C42-B353F93615E2}"/>
              </a:ext>
            </a:extLst>
          </p:cNvPr>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signup.jsp</a:t>
            </a:r>
            <a:endParaRPr lang="ko-KR" altLang="en-US" sz="900" dirty="0">
              <a:solidFill>
                <a:schemeClr val="tx1"/>
              </a:solidFill>
            </a:endParaRPr>
          </a:p>
        </p:txBody>
      </p:sp>
      <p:sp>
        <p:nvSpPr>
          <p:cNvPr id="66" name="순서도: 처리 65">
            <a:extLst>
              <a:ext uri="{FF2B5EF4-FFF2-40B4-BE49-F238E27FC236}">
                <a16:creationId xmlns:a16="http://schemas.microsoft.com/office/drawing/2014/main" id="{5FFED8C0-509F-45A3-B2B0-75A64C2D2FB3}"/>
              </a:ext>
            </a:extLst>
          </p:cNvPr>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확인</a:t>
            </a:r>
          </a:p>
        </p:txBody>
      </p:sp>
      <p:cxnSp>
        <p:nvCxnSpPr>
          <p:cNvPr id="70" name="직선 화살표 연결선 69">
            <a:extLst>
              <a:ext uri="{FF2B5EF4-FFF2-40B4-BE49-F238E27FC236}">
                <a16:creationId xmlns:a16="http://schemas.microsoft.com/office/drawing/2014/main" id="{170D96F2-3F67-471A-9A57-9202E977A687}"/>
              </a:ext>
            </a:extLst>
          </p:cNvPr>
          <p:cNvCxnSpPr>
            <a:cxnSpLocks/>
            <a:stCxn id="7" idx="2"/>
            <a:endCxn id="66" idx="0"/>
          </p:cNvCxnSpPr>
          <p:nvPr/>
        </p:nvCxnSpPr>
        <p:spPr>
          <a:xfrm>
            <a:off x="3439716" y="302015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F6BC707-E24C-4552-A12E-D92C9E3461F7}"/>
              </a:ext>
            </a:extLst>
          </p:cNvPr>
          <p:cNvCxnSpPr>
            <a:cxnSpLocks/>
          </p:cNvCxnSpPr>
          <p:nvPr/>
        </p:nvCxnSpPr>
        <p:spPr>
          <a:xfrm>
            <a:off x="3442634" y="352580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a:extLst>
              <a:ext uri="{FF2B5EF4-FFF2-40B4-BE49-F238E27FC236}">
                <a16:creationId xmlns:a16="http://schemas.microsoft.com/office/drawing/2014/main" id="{0A9E4E1B-E900-4FBE-92E7-976CD9AA4C5F}"/>
              </a:ext>
            </a:extLst>
          </p:cNvPr>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ID</a:t>
            </a:r>
            <a:endParaRPr lang="ko-KR" altLang="en-US" sz="900" dirty="0">
              <a:solidFill>
                <a:schemeClr val="tx1"/>
              </a:solidFill>
            </a:endParaRPr>
          </a:p>
        </p:txBody>
      </p:sp>
      <p:cxnSp>
        <p:nvCxnSpPr>
          <p:cNvPr id="83" name="직선 화살표 연결선 82">
            <a:extLst>
              <a:ext uri="{FF2B5EF4-FFF2-40B4-BE49-F238E27FC236}">
                <a16:creationId xmlns:a16="http://schemas.microsoft.com/office/drawing/2014/main" id="{0E21235C-65E8-42CC-B83B-1A6AEC1AF122}"/>
              </a:ext>
            </a:extLst>
          </p:cNvPr>
          <p:cNvCxnSpPr>
            <a:cxnSpLocks/>
          </p:cNvCxnSpPr>
          <p:nvPr/>
        </p:nvCxnSpPr>
        <p:spPr>
          <a:xfrm>
            <a:off x="3448198" y="403731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3555B0D-EB91-44BB-9277-0910A3422012}"/>
              </a:ext>
            </a:extLst>
          </p:cNvPr>
          <p:cNvCxnSpPr>
            <a:cxnSpLocks/>
          </p:cNvCxnSpPr>
          <p:nvPr/>
        </p:nvCxnSpPr>
        <p:spPr>
          <a:xfrm>
            <a:off x="3418606" y="249586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a:extLst>
              <a:ext uri="{FF2B5EF4-FFF2-40B4-BE49-F238E27FC236}">
                <a16:creationId xmlns:a16="http://schemas.microsoft.com/office/drawing/2014/main" id="{C0870D29-8993-4A19-853D-7CF2F51736E8}"/>
              </a:ext>
            </a:extLst>
          </p:cNvPr>
          <p:cNvCxnSpPr>
            <a:cxnSpLocks/>
            <a:stCxn id="97" idx="1"/>
            <a:endCxn id="74" idx="2"/>
          </p:cNvCxnSpPr>
          <p:nvPr/>
        </p:nvCxnSpPr>
        <p:spPr>
          <a:xfrm rot="10800000" flipH="1">
            <a:off x="2923358" y="3881947"/>
            <a:ext cx="90680" cy="1045120"/>
          </a:xfrm>
          <a:prstGeom prst="bentConnector3">
            <a:avLst>
              <a:gd name="adj1" fmla="val -265035"/>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82A9D3D2-5501-4174-B5E6-13C5F3A26B8B}"/>
              </a:ext>
            </a:extLst>
          </p:cNvPr>
          <p:cNvSpPr/>
          <p:nvPr/>
        </p:nvSpPr>
        <p:spPr>
          <a:xfrm>
            <a:off x="2398276" y="4346164"/>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93" name="직선 화살표 연결선 92">
            <a:extLst>
              <a:ext uri="{FF2B5EF4-FFF2-40B4-BE49-F238E27FC236}">
                <a16:creationId xmlns:a16="http://schemas.microsoft.com/office/drawing/2014/main" id="{868C7D89-D233-4C09-8035-229C389D6568}"/>
              </a:ext>
            </a:extLst>
          </p:cNvPr>
          <p:cNvCxnSpPr>
            <a:cxnSpLocks/>
          </p:cNvCxnSpPr>
          <p:nvPr/>
        </p:nvCxnSpPr>
        <p:spPr>
          <a:xfrm>
            <a:off x="3439716" y="456160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C0675CD9-B546-4ED7-A98F-EBD871B4957F}"/>
              </a:ext>
            </a:extLst>
          </p:cNvPr>
          <p:cNvCxnSpPr>
            <a:cxnSpLocks/>
          </p:cNvCxnSpPr>
          <p:nvPr/>
        </p:nvCxnSpPr>
        <p:spPr>
          <a:xfrm>
            <a:off x="5316851" y="354620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26FB0ADD-BE0F-4C16-A1B9-2588ADE46E59}"/>
              </a:ext>
            </a:extLst>
          </p:cNvPr>
          <p:cNvSpPr/>
          <p:nvPr/>
        </p:nvSpPr>
        <p:spPr>
          <a:xfrm>
            <a:off x="3603497" y="508590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6" name="순서도: 처리 95">
            <a:extLst>
              <a:ext uri="{FF2B5EF4-FFF2-40B4-BE49-F238E27FC236}">
                <a16:creationId xmlns:a16="http://schemas.microsoft.com/office/drawing/2014/main" id="{CC8B2B7D-E902-4B20-8D6D-BBBCFC9E2215}"/>
              </a:ext>
            </a:extLst>
          </p:cNvPr>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중복확인</a:t>
            </a:r>
          </a:p>
        </p:txBody>
      </p:sp>
      <p:sp>
        <p:nvSpPr>
          <p:cNvPr id="97" name="순서도: 처리 96">
            <a:extLst>
              <a:ext uri="{FF2B5EF4-FFF2-40B4-BE49-F238E27FC236}">
                <a16:creationId xmlns:a16="http://schemas.microsoft.com/office/drawing/2014/main" id="{6701212B-8D48-47C0-A332-0400C4CF63B0}"/>
              </a:ext>
            </a:extLst>
          </p:cNvPr>
          <p:cNvSpPr/>
          <p:nvPr/>
        </p:nvSpPr>
        <p:spPr>
          <a:xfrm>
            <a:off x="2923358" y="4768234"/>
            <a:ext cx="102413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UserCheckIdOkAction.java</a:t>
            </a:r>
            <a:endParaRPr lang="ko-KR" altLang="en-US" sz="900" dirty="0">
              <a:solidFill>
                <a:schemeClr val="tx1"/>
              </a:solidFill>
            </a:endParaRPr>
          </a:p>
        </p:txBody>
      </p:sp>
      <p:cxnSp>
        <p:nvCxnSpPr>
          <p:cNvPr id="98" name="연결선: 꺾임 97">
            <a:extLst>
              <a:ext uri="{FF2B5EF4-FFF2-40B4-BE49-F238E27FC236}">
                <a16:creationId xmlns:a16="http://schemas.microsoft.com/office/drawing/2014/main" id="{150303C9-E58F-48E2-95CE-6DEB23AF3B31}"/>
              </a:ext>
            </a:extLst>
          </p:cNvPr>
          <p:cNvCxnSpPr>
            <a:cxnSpLocks/>
            <a:stCxn id="97" idx="2"/>
            <a:endCxn id="101" idx="2"/>
          </p:cNvCxnSpPr>
          <p:nvPr/>
        </p:nvCxnSpPr>
        <p:spPr>
          <a:xfrm rot="5400000" flipH="1" flipV="1">
            <a:off x="2785861" y="2997257"/>
            <a:ext cx="2738209" cy="1439078"/>
          </a:xfrm>
          <a:prstGeom prst="bentConnector4">
            <a:avLst>
              <a:gd name="adj1" fmla="val -8349"/>
              <a:gd name="adj2" fmla="val 6423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a:extLst>
              <a:ext uri="{FF2B5EF4-FFF2-40B4-BE49-F238E27FC236}">
                <a16:creationId xmlns:a16="http://schemas.microsoft.com/office/drawing/2014/main" id="{3328BF6E-471A-4159-BCB8-6E2814946F57}"/>
              </a:ext>
            </a:extLst>
          </p:cNvPr>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sp>
        <p:nvSpPr>
          <p:cNvPr id="104" name="직사각형 103">
            <a:extLst>
              <a:ext uri="{FF2B5EF4-FFF2-40B4-BE49-F238E27FC236}">
                <a16:creationId xmlns:a16="http://schemas.microsoft.com/office/drawing/2014/main" id="{431431F9-1A7D-4671-AB37-7BC24A078943}"/>
              </a:ext>
            </a:extLst>
          </p:cNvPr>
          <p:cNvSpPr/>
          <p:nvPr/>
        </p:nvSpPr>
        <p:spPr>
          <a:xfrm>
            <a:off x="5874248" y="2056156"/>
            <a:ext cx="1281120" cy="6463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PW</a:t>
            </a:r>
          </a:p>
          <a:p>
            <a:pPr lvl="0">
              <a:defRPr/>
            </a:pPr>
            <a:r>
              <a:rPr lang="en-US" altLang="ko-KR" sz="900" dirty="0"/>
              <a:t>   - NAME</a:t>
            </a:r>
          </a:p>
          <a:p>
            <a:pPr lvl="0">
              <a:defRPr/>
            </a:pPr>
            <a:r>
              <a:rPr lang="en-US" altLang="ko-KR" sz="900" dirty="0"/>
              <a:t>   - EAMIL</a:t>
            </a:r>
          </a:p>
        </p:txBody>
      </p:sp>
      <p:sp>
        <p:nvSpPr>
          <p:cNvPr id="105" name="순서도: 처리 104">
            <a:extLst>
              <a:ext uri="{FF2B5EF4-FFF2-40B4-BE49-F238E27FC236}">
                <a16:creationId xmlns:a16="http://schemas.microsoft.com/office/drawing/2014/main" id="{57FCF291-D6B4-48CE-9716-2335E89F4EE1}"/>
              </a:ext>
            </a:extLst>
          </p:cNvPr>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요청</a:t>
            </a:r>
          </a:p>
        </p:txBody>
      </p:sp>
      <p:cxnSp>
        <p:nvCxnSpPr>
          <p:cNvPr id="106" name="직선 화살표 연결선 105">
            <a:extLst>
              <a:ext uri="{FF2B5EF4-FFF2-40B4-BE49-F238E27FC236}">
                <a16:creationId xmlns:a16="http://schemas.microsoft.com/office/drawing/2014/main" id="{3EF19178-9DEC-4845-AD4F-7FC513760148}"/>
              </a:ext>
            </a:extLst>
          </p:cNvPr>
          <p:cNvCxnSpPr>
            <a:cxnSpLocks/>
          </p:cNvCxnSpPr>
          <p:nvPr/>
        </p:nvCxnSpPr>
        <p:spPr>
          <a:xfrm>
            <a:off x="5284159" y="249586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처리 108">
            <a:extLst>
              <a:ext uri="{FF2B5EF4-FFF2-40B4-BE49-F238E27FC236}">
                <a16:creationId xmlns:a16="http://schemas.microsoft.com/office/drawing/2014/main" id="{ED8BD0B1-AFE5-440E-94D3-5C761CA95A41}"/>
              </a:ext>
            </a:extLst>
          </p:cNvPr>
          <p:cNvSpPr/>
          <p:nvPr/>
        </p:nvSpPr>
        <p:spPr>
          <a:xfrm>
            <a:off x="4772090" y="3226779"/>
            <a:ext cx="115031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UserCheckEamilOkAction.java</a:t>
            </a:r>
            <a:endParaRPr lang="ko-KR" altLang="en-US" sz="900" dirty="0">
              <a:solidFill>
                <a:schemeClr val="tx1"/>
              </a:solidFill>
            </a:endParaRPr>
          </a:p>
        </p:txBody>
      </p:sp>
      <p:cxnSp>
        <p:nvCxnSpPr>
          <p:cNvPr id="110" name="직선 화살표 연결선 109">
            <a:extLst>
              <a:ext uri="{FF2B5EF4-FFF2-40B4-BE49-F238E27FC236}">
                <a16:creationId xmlns:a16="http://schemas.microsoft.com/office/drawing/2014/main" id="{DA76BEF3-645D-4453-B3E4-FA487F34EFFC}"/>
              </a:ext>
            </a:extLst>
          </p:cNvPr>
          <p:cNvCxnSpPr>
            <a:cxnSpLocks/>
          </p:cNvCxnSpPr>
          <p:nvPr/>
        </p:nvCxnSpPr>
        <p:spPr>
          <a:xfrm>
            <a:off x="5287712" y="302015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E611D078-BD39-4C7F-9BBF-2942D2621EFF}"/>
              </a:ext>
            </a:extLst>
          </p:cNvPr>
          <p:cNvCxnSpPr>
            <a:cxnSpLocks/>
            <a:stCxn id="109" idx="1"/>
            <a:endCxn id="101" idx="1"/>
          </p:cNvCxnSpPr>
          <p:nvPr/>
        </p:nvCxnSpPr>
        <p:spPr>
          <a:xfrm rot="10800000" flipH="1">
            <a:off x="4772089" y="2198178"/>
            <a:ext cx="512069" cy="1187435"/>
          </a:xfrm>
          <a:prstGeom prst="bentConnector4">
            <a:avLst>
              <a:gd name="adj1" fmla="val -44642"/>
              <a:gd name="adj2" fmla="val 10701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a:extLst>
              <a:ext uri="{FF2B5EF4-FFF2-40B4-BE49-F238E27FC236}">
                <a16:creationId xmlns:a16="http://schemas.microsoft.com/office/drawing/2014/main" id="{2291F0F9-BB08-4466-9D37-28BA15DDD48B}"/>
              </a:ext>
            </a:extLst>
          </p:cNvPr>
          <p:cNvSpPr/>
          <p:nvPr/>
        </p:nvSpPr>
        <p:spPr>
          <a:xfrm>
            <a:off x="4409713" y="344272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18" name="직사각형 117">
            <a:extLst>
              <a:ext uri="{FF2B5EF4-FFF2-40B4-BE49-F238E27FC236}">
                <a16:creationId xmlns:a16="http://schemas.microsoft.com/office/drawing/2014/main" id="{C73EE01F-65D9-4FAA-9FB3-2F9693427C2F}"/>
              </a:ext>
            </a:extLst>
          </p:cNvPr>
          <p:cNvSpPr/>
          <p:nvPr/>
        </p:nvSpPr>
        <p:spPr>
          <a:xfrm>
            <a:off x="5338098" y="3537510"/>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19" name="직선 화살표 연결선 118">
            <a:extLst>
              <a:ext uri="{FF2B5EF4-FFF2-40B4-BE49-F238E27FC236}">
                <a16:creationId xmlns:a16="http://schemas.microsoft.com/office/drawing/2014/main" id="{7565545B-185E-4D7A-B180-F4863EA96F67}"/>
              </a:ext>
            </a:extLst>
          </p:cNvPr>
          <p:cNvCxnSpPr>
            <a:cxnSpLocks/>
          </p:cNvCxnSpPr>
          <p:nvPr/>
        </p:nvCxnSpPr>
        <p:spPr>
          <a:xfrm>
            <a:off x="5316851" y="405797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a:extLst>
              <a:ext uri="{FF2B5EF4-FFF2-40B4-BE49-F238E27FC236}">
                <a16:creationId xmlns:a16="http://schemas.microsoft.com/office/drawing/2014/main" id="{E1BBB056-A8F4-4EBF-B246-3ADA1A8E8063}"/>
              </a:ext>
            </a:extLst>
          </p:cNvPr>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EMAIL_HASH</a:t>
            </a:r>
            <a:endParaRPr lang="ko-KR" altLang="en-US" sz="900" dirty="0">
              <a:solidFill>
                <a:schemeClr val="tx1"/>
              </a:solidFill>
            </a:endParaRPr>
          </a:p>
        </p:txBody>
      </p:sp>
      <p:cxnSp>
        <p:nvCxnSpPr>
          <p:cNvPr id="121" name="직선 화살표 연결선 120">
            <a:extLst>
              <a:ext uri="{FF2B5EF4-FFF2-40B4-BE49-F238E27FC236}">
                <a16:creationId xmlns:a16="http://schemas.microsoft.com/office/drawing/2014/main" id="{4B6ED8AA-1D91-40B1-9E9D-20C7C9B4CB5F}"/>
              </a:ext>
            </a:extLst>
          </p:cNvPr>
          <p:cNvCxnSpPr>
            <a:cxnSpLocks/>
          </p:cNvCxnSpPr>
          <p:nvPr/>
        </p:nvCxnSpPr>
        <p:spPr>
          <a:xfrm>
            <a:off x="7933464" y="328229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a:extLst>
              <a:ext uri="{FF2B5EF4-FFF2-40B4-BE49-F238E27FC236}">
                <a16:creationId xmlns:a16="http://schemas.microsoft.com/office/drawing/2014/main" id="{503F0AFC-EFAA-406C-B04D-6376E1E06813}"/>
              </a:ext>
            </a:extLst>
          </p:cNvPr>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확인</a:t>
            </a:r>
          </a:p>
        </p:txBody>
      </p:sp>
      <p:sp>
        <p:nvSpPr>
          <p:cNvPr id="124" name="순서도: 처리 123">
            <a:extLst>
              <a:ext uri="{FF2B5EF4-FFF2-40B4-BE49-F238E27FC236}">
                <a16:creationId xmlns:a16="http://schemas.microsoft.com/office/drawing/2014/main" id="{D785981B-9AEC-43B4-B713-FCDD797CAE00}"/>
              </a:ext>
            </a:extLst>
          </p:cNvPr>
          <p:cNvSpPr/>
          <p:nvPr/>
        </p:nvSpPr>
        <p:spPr>
          <a:xfrm>
            <a:off x="4739524" y="4777553"/>
            <a:ext cx="1056703"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UserVerifyEmailCheckAction.java</a:t>
            </a:r>
            <a:endParaRPr lang="ko-KR" altLang="en-US" sz="900" dirty="0">
              <a:solidFill>
                <a:schemeClr val="tx1"/>
              </a:solidFill>
            </a:endParaRPr>
          </a:p>
        </p:txBody>
      </p:sp>
      <p:cxnSp>
        <p:nvCxnSpPr>
          <p:cNvPr id="125" name="직선 화살표 연결선 124">
            <a:extLst>
              <a:ext uri="{FF2B5EF4-FFF2-40B4-BE49-F238E27FC236}">
                <a16:creationId xmlns:a16="http://schemas.microsoft.com/office/drawing/2014/main" id="{12E301E0-A900-4B2C-A0F4-2E464F7AF563}"/>
              </a:ext>
            </a:extLst>
          </p:cNvPr>
          <p:cNvCxnSpPr>
            <a:cxnSpLocks/>
          </p:cNvCxnSpPr>
          <p:nvPr/>
        </p:nvCxnSpPr>
        <p:spPr>
          <a:xfrm>
            <a:off x="5338098" y="457983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708A5D48-0AEA-49C9-86F8-938D2C682C0A}"/>
              </a:ext>
            </a:extLst>
          </p:cNvPr>
          <p:cNvCxnSpPr>
            <a:cxnSpLocks/>
            <a:stCxn id="124" idx="3"/>
            <a:endCxn id="120" idx="5"/>
          </p:cNvCxnSpPr>
          <p:nvPr/>
        </p:nvCxnSpPr>
        <p:spPr>
          <a:xfrm flipV="1">
            <a:off x="5796227" y="3908465"/>
            <a:ext cx="63562" cy="1018602"/>
          </a:xfrm>
          <a:prstGeom prst="bentConnector3">
            <a:avLst>
              <a:gd name="adj1" fmla="val 686055"/>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a:extLst>
              <a:ext uri="{FF2B5EF4-FFF2-40B4-BE49-F238E27FC236}">
                <a16:creationId xmlns:a16="http://schemas.microsoft.com/office/drawing/2014/main" id="{A1185AFC-0876-4613-9DCD-7CAC44D46493}"/>
              </a:ext>
            </a:extLst>
          </p:cNvPr>
          <p:cNvSpPr/>
          <p:nvPr/>
        </p:nvSpPr>
        <p:spPr>
          <a:xfrm>
            <a:off x="5907460" y="4540831"/>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직사각형 132">
            <a:extLst>
              <a:ext uri="{FF2B5EF4-FFF2-40B4-BE49-F238E27FC236}">
                <a16:creationId xmlns:a16="http://schemas.microsoft.com/office/drawing/2014/main" id="{238E4B6C-EF1E-421B-A5C3-D77270F2E55E}"/>
              </a:ext>
            </a:extLst>
          </p:cNvPr>
          <p:cNvSpPr/>
          <p:nvPr/>
        </p:nvSpPr>
        <p:spPr>
          <a:xfrm>
            <a:off x="5779697" y="537509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4" name="순서도: 처리 133">
            <a:extLst>
              <a:ext uri="{FF2B5EF4-FFF2-40B4-BE49-F238E27FC236}">
                <a16:creationId xmlns:a16="http://schemas.microsoft.com/office/drawing/2014/main" id="{2205A862-6A5F-4159-B4CB-9E51F8BF0090}"/>
              </a:ext>
            </a:extLst>
          </p:cNvPr>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검색</a:t>
            </a:r>
          </a:p>
        </p:txBody>
      </p:sp>
      <p:sp>
        <p:nvSpPr>
          <p:cNvPr id="136" name="순서도: 데이터 135">
            <a:extLst>
              <a:ext uri="{FF2B5EF4-FFF2-40B4-BE49-F238E27FC236}">
                <a16:creationId xmlns:a16="http://schemas.microsoft.com/office/drawing/2014/main" id="{46631A65-53F7-4835-ABE5-792EBB970447}"/>
              </a:ext>
            </a:extLst>
          </p:cNvPr>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ADDRESS_DETAIL</a:t>
            </a:r>
          </a:p>
        </p:txBody>
      </p:sp>
      <p:cxnSp>
        <p:nvCxnSpPr>
          <p:cNvPr id="141" name="연결선: 꺾임 140">
            <a:extLst>
              <a:ext uri="{FF2B5EF4-FFF2-40B4-BE49-F238E27FC236}">
                <a16:creationId xmlns:a16="http://schemas.microsoft.com/office/drawing/2014/main" id="{22A00674-8824-427E-8267-A6C2E35F0718}"/>
              </a:ext>
            </a:extLst>
          </p:cNvPr>
          <p:cNvCxnSpPr>
            <a:cxnSpLocks/>
            <a:stCxn id="124" idx="2"/>
            <a:endCxn id="134" idx="1"/>
          </p:cNvCxnSpPr>
          <p:nvPr/>
        </p:nvCxnSpPr>
        <p:spPr>
          <a:xfrm rot="5400000" flipH="1" flipV="1">
            <a:off x="5120289" y="2765004"/>
            <a:ext cx="2459163" cy="2163991"/>
          </a:xfrm>
          <a:prstGeom prst="bentConnector4">
            <a:avLst>
              <a:gd name="adj1" fmla="val -9296"/>
              <a:gd name="adj2" fmla="val 6220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A187BEE-EC70-48B1-B031-61FF41230082}"/>
              </a:ext>
            </a:extLst>
          </p:cNvPr>
          <p:cNvCxnSpPr>
            <a:cxnSpLocks/>
          </p:cNvCxnSpPr>
          <p:nvPr/>
        </p:nvCxnSpPr>
        <p:spPr>
          <a:xfrm>
            <a:off x="7905993" y="275800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5" name="순서도: 처리 144">
            <a:extLst>
              <a:ext uri="{FF2B5EF4-FFF2-40B4-BE49-F238E27FC236}">
                <a16:creationId xmlns:a16="http://schemas.microsoft.com/office/drawing/2014/main" id="{5C3B79F8-BA98-4404-9A33-6E088B797603}"/>
              </a:ext>
            </a:extLst>
          </p:cNvPr>
          <p:cNvSpPr/>
          <p:nvPr/>
        </p:nvSpPr>
        <p:spPr>
          <a:xfrm>
            <a:off x="7329136" y="4026391"/>
            <a:ext cx="121036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UserLoginOKAction.java</a:t>
            </a:r>
          </a:p>
        </p:txBody>
      </p:sp>
      <p:sp>
        <p:nvSpPr>
          <p:cNvPr id="146" name="순서도: 처리 145">
            <a:extLst>
              <a:ext uri="{FF2B5EF4-FFF2-40B4-BE49-F238E27FC236}">
                <a16:creationId xmlns:a16="http://schemas.microsoft.com/office/drawing/2014/main" id="{3D88797C-EFB2-44A4-B108-6EC290FBC53C}"/>
              </a:ext>
            </a:extLst>
          </p:cNvPr>
          <p:cNvSpPr/>
          <p:nvPr/>
        </p:nvSpPr>
        <p:spPr>
          <a:xfrm>
            <a:off x="7422249" y="350940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formSubmit</a:t>
            </a:r>
            <a:r>
              <a:rPr lang="en-US" altLang="ko-KR" sz="900" dirty="0">
                <a:solidFill>
                  <a:schemeClr val="tx1"/>
                </a:solidFill>
              </a:rPr>
              <a:t>()</a:t>
            </a:r>
            <a:endParaRPr lang="ko-KR" altLang="en-US" sz="900" dirty="0">
              <a:solidFill>
                <a:schemeClr val="tx1"/>
              </a:solidFill>
            </a:endParaRPr>
          </a:p>
        </p:txBody>
      </p:sp>
      <p:cxnSp>
        <p:nvCxnSpPr>
          <p:cNvPr id="147" name="직선 화살표 연결선 146">
            <a:extLst>
              <a:ext uri="{FF2B5EF4-FFF2-40B4-BE49-F238E27FC236}">
                <a16:creationId xmlns:a16="http://schemas.microsoft.com/office/drawing/2014/main" id="{44BCE9AC-8946-4C91-A9AD-12E9BB6E1C0B}"/>
              </a:ext>
            </a:extLst>
          </p:cNvPr>
          <p:cNvCxnSpPr>
            <a:cxnSpLocks/>
          </p:cNvCxnSpPr>
          <p:nvPr/>
        </p:nvCxnSpPr>
        <p:spPr>
          <a:xfrm>
            <a:off x="8539497" y="3649459"/>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09891FE8-1E3C-4531-908C-599CC63F5D54}"/>
              </a:ext>
            </a:extLst>
          </p:cNvPr>
          <p:cNvCxnSpPr>
            <a:cxnSpLocks/>
          </p:cNvCxnSpPr>
          <p:nvPr/>
        </p:nvCxnSpPr>
        <p:spPr>
          <a:xfrm>
            <a:off x="7943935" y="382054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54" name="직사각형 153">
            <a:extLst>
              <a:ext uri="{FF2B5EF4-FFF2-40B4-BE49-F238E27FC236}">
                <a16:creationId xmlns:a16="http://schemas.microsoft.com/office/drawing/2014/main" id="{AC285EED-D577-42EC-9685-873888F00F06}"/>
              </a:ext>
            </a:extLst>
          </p:cNvPr>
          <p:cNvSpPr/>
          <p:nvPr/>
        </p:nvSpPr>
        <p:spPr>
          <a:xfrm>
            <a:off x="8862375" y="2683964"/>
            <a:ext cx="2186185" cy="1477328"/>
          </a:xfrm>
          <a:prstGeom prst="rect">
            <a:avLst/>
          </a:prstGeom>
        </p:spPr>
        <p:txBody>
          <a:bodyPr wrap="square">
            <a:spAutoFit/>
          </a:bodyPr>
          <a:lstStyle/>
          <a:p>
            <a:pPr lvl="0">
              <a:defRPr/>
            </a:pPr>
            <a:r>
              <a:rPr lang="en-US" altLang="ko-KR" sz="900" dirty="0"/>
              <a:t>	- ID</a:t>
            </a:r>
          </a:p>
          <a:p>
            <a:pPr lvl="0">
              <a:defRPr/>
            </a:pPr>
            <a:r>
              <a:rPr lang="en-US" altLang="ko-KR" sz="900" dirty="0"/>
              <a:t>	- PW</a:t>
            </a:r>
          </a:p>
          <a:p>
            <a:pPr lvl="0">
              <a:defRPr/>
            </a:pPr>
            <a:r>
              <a:rPr lang="en-US" altLang="ko-KR" sz="900" dirty="0"/>
              <a:t>	- NAME</a:t>
            </a:r>
          </a:p>
          <a:p>
            <a:pPr lvl="0">
              <a:defRPr/>
            </a:pPr>
            <a:r>
              <a:rPr lang="en-US" altLang="ko-KR" sz="900" dirty="0"/>
              <a:t>	- EMAIL</a:t>
            </a:r>
          </a:p>
          <a:p>
            <a:pPr lvl="0">
              <a:defRPr/>
            </a:pPr>
            <a:r>
              <a:rPr lang="en-US" altLang="ko-KR" sz="900" dirty="0"/>
              <a:t>	- EMAIL_HASH</a:t>
            </a:r>
          </a:p>
          <a:p>
            <a:pPr lvl="0">
              <a:defRPr/>
            </a:pPr>
            <a:r>
              <a:rPr lang="en-US" altLang="ko-KR" sz="900" dirty="0"/>
              <a:t>	- ZIPCODE</a:t>
            </a:r>
          </a:p>
          <a:p>
            <a:pPr lvl="0">
              <a:defRPr/>
            </a:pPr>
            <a:r>
              <a:rPr lang="en-US" altLang="ko-KR" sz="900" dirty="0"/>
              <a:t>	- ADDRESS</a:t>
            </a:r>
          </a:p>
          <a:p>
            <a:pPr lvl="0">
              <a:defRPr/>
            </a:pPr>
            <a:r>
              <a:rPr lang="en-US" altLang="ko-KR" sz="900" dirty="0"/>
              <a:t>	- ADDRESS_DETAIL</a:t>
            </a:r>
          </a:p>
          <a:p>
            <a:pPr lvl="0">
              <a:defRPr/>
            </a:pPr>
            <a:r>
              <a:rPr lang="en-US" altLang="ko-KR" sz="900" dirty="0"/>
              <a:t>	- ADDRESS_ETC</a:t>
            </a:r>
          </a:p>
          <a:p>
            <a:pPr lvl="0">
              <a:defRPr/>
            </a:pPr>
            <a:r>
              <a:rPr lang="en-US" altLang="ko-KR" sz="900" dirty="0"/>
              <a:t>TABLE_USER	- POINT</a:t>
            </a:r>
          </a:p>
        </p:txBody>
      </p:sp>
      <p:cxnSp>
        <p:nvCxnSpPr>
          <p:cNvPr id="156" name="직선 화살표 연결선 155">
            <a:extLst>
              <a:ext uri="{FF2B5EF4-FFF2-40B4-BE49-F238E27FC236}">
                <a16:creationId xmlns:a16="http://schemas.microsoft.com/office/drawing/2014/main" id="{1FAECA26-5FE2-4EFA-B473-20A980680DFE}"/>
              </a:ext>
            </a:extLst>
          </p:cNvPr>
          <p:cNvCxnSpPr>
            <a:cxnSpLocks/>
          </p:cNvCxnSpPr>
          <p:nvPr/>
        </p:nvCxnSpPr>
        <p:spPr>
          <a:xfrm>
            <a:off x="7943935" y="433669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문서 156">
            <a:extLst>
              <a:ext uri="{FF2B5EF4-FFF2-40B4-BE49-F238E27FC236}">
                <a16:creationId xmlns:a16="http://schemas.microsoft.com/office/drawing/2014/main" id="{889B7F7B-850D-4C61-BF15-100A24FE6052}"/>
              </a:ext>
            </a:extLst>
          </p:cNvPr>
          <p:cNvSpPr/>
          <p:nvPr/>
        </p:nvSpPr>
        <p:spPr>
          <a:xfrm>
            <a:off x="7460560" y="45408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login.jsp</a:t>
            </a:r>
            <a:endParaRPr lang="ko-KR" altLang="en-US" sz="900" dirty="0">
              <a:solidFill>
                <a:schemeClr val="tx1"/>
              </a:solidFill>
            </a:endParaRPr>
          </a:p>
        </p:txBody>
      </p:sp>
      <p:sp>
        <p:nvSpPr>
          <p:cNvPr id="166" name="직사각형 165">
            <a:extLst>
              <a:ext uri="{FF2B5EF4-FFF2-40B4-BE49-F238E27FC236}">
                <a16:creationId xmlns:a16="http://schemas.microsoft.com/office/drawing/2014/main" id="{00CAF915-7E51-4E98-B7DA-DF1CE36B1552}"/>
              </a:ext>
            </a:extLst>
          </p:cNvPr>
          <p:cNvSpPr/>
          <p:nvPr/>
        </p:nvSpPr>
        <p:spPr>
          <a:xfrm>
            <a:off x="6897844" y="4200601"/>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86" name="연결선: 꺾임 185">
            <a:extLst>
              <a:ext uri="{FF2B5EF4-FFF2-40B4-BE49-F238E27FC236}">
                <a16:creationId xmlns:a16="http://schemas.microsoft.com/office/drawing/2014/main" id="{22DBA570-DBB6-40A5-A35D-A29C78259867}"/>
              </a:ext>
            </a:extLst>
          </p:cNvPr>
          <p:cNvCxnSpPr>
            <a:cxnSpLocks/>
            <a:stCxn id="145" idx="1"/>
            <a:endCxn id="101" idx="5"/>
          </p:cNvCxnSpPr>
          <p:nvPr/>
        </p:nvCxnSpPr>
        <p:spPr>
          <a:xfrm rot="10800000">
            <a:off x="5693814" y="2347691"/>
            <a:ext cx="1635323" cy="1828214"/>
          </a:xfrm>
          <a:prstGeom prst="bentConnector3">
            <a:avLst>
              <a:gd name="adj1" fmla="val 7795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56" name="그림 55">
            <a:extLst>
              <a:ext uri="{FF2B5EF4-FFF2-40B4-BE49-F238E27FC236}">
                <a16:creationId xmlns:a16="http://schemas.microsoft.com/office/drawing/2014/main" id="{80D6CB42-F71B-4963-ADB3-E71C4F0EF7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9034433" y="3490950"/>
            <a:ext cx="459859" cy="36142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0" y="773430"/>
            <a:ext cx="8572500" cy="5311139"/>
          </a:xfrm>
          <a:prstGeom prst="rect">
            <a:avLst/>
          </a:prstGeom>
        </p:spPr>
      </p:pic>
      <p:sp>
        <p:nvSpPr>
          <p:cNvPr id="18" name="화살표: 위쪽 17"/>
          <p:cNvSpPr/>
          <p:nvPr/>
        </p:nvSpPr>
        <p:spPr>
          <a:xfrm>
            <a:off x="7464152" y="609329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오른쪽 18"/>
          <p:cNvSpPr/>
          <p:nvPr/>
        </p:nvSpPr>
        <p:spPr>
          <a:xfrm>
            <a:off x="3143672" y="537321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767408" y="332656"/>
            <a:ext cx="6749716" cy="6525344"/>
          </a:xfrm>
          <a:prstGeom prst="rect">
            <a:avLst/>
          </a:prstGeom>
        </p:spPr>
      </p:pic>
      <p:sp>
        <p:nvSpPr>
          <p:cNvPr id="17" name="화살표: 왼쪽 16"/>
          <p:cNvSpPr/>
          <p:nvPr/>
        </p:nvSpPr>
        <p:spPr>
          <a:xfrm>
            <a:off x="6096000" y="515719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왼쪽 17"/>
          <p:cNvSpPr/>
          <p:nvPr/>
        </p:nvSpPr>
        <p:spPr>
          <a:xfrm>
            <a:off x="4799856" y="623731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0" y="404664"/>
            <a:ext cx="8511540" cy="6453336"/>
          </a:xfrm>
          <a:prstGeom prst="rect">
            <a:avLst/>
          </a:prstGeom>
        </p:spPr>
      </p:pic>
      <p:sp>
        <p:nvSpPr>
          <p:cNvPr id="16" name="화살표: 위쪽 15"/>
          <p:cNvSpPr/>
          <p:nvPr/>
        </p:nvSpPr>
        <p:spPr>
          <a:xfrm>
            <a:off x="7680176" y="573325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404error.jsp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18" name="화살표: 위쪽 17"/>
          <p:cNvSpPr/>
          <p:nvPr/>
        </p:nvSpPr>
        <p:spPr>
          <a:xfrm>
            <a:off x="4007768" y="465313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로그인 </a:t>
            </a:r>
            <a:r>
              <a:rPr lang="en-US" altLang="ko-KR" dirty="0"/>
              <a:t>/ </a:t>
            </a:r>
            <a:r>
              <a:rPr lang="ko-KR" altLang="en-US" dirty="0"/>
              <a:t>로그아웃</a:t>
            </a:r>
          </a:p>
        </p:txBody>
      </p:sp>
      <p:graphicFrame>
        <p:nvGraphicFramePr>
          <p:cNvPr id="3" name="표 2"/>
          <p:cNvGraphicFramePr>
            <a:graphicFrameLocks noGrp="1"/>
          </p:cNvGraphicFramePr>
          <p:nvPr>
            <p:extLst>
              <p:ext uri="{D42A27DB-BD31-4B8C-83A1-F6EECF244321}">
                <p14:modId xmlns:p14="http://schemas.microsoft.com/office/powerpoint/2010/main" val="900663864"/>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dirty="0">
                          <a:solidFill>
                            <a:schemeClr val="tx1"/>
                          </a:solidFill>
                        </a:rPr>
                        <a:t>Login / logout</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로그인</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2. </a:t>
                      </a:r>
                      <a:r>
                        <a:rPr lang="ko-KR" altLang="en-US" sz="1000" b="1" dirty="0">
                          <a:solidFill>
                            <a:schemeClr val="tx1"/>
                          </a:solidFill>
                        </a:rPr>
                        <a:t>로그아웃</a:t>
                      </a:r>
                      <a:endParaRPr lang="en-US" altLang="ko-KR"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6</a:t>
            </a:fld>
            <a:endParaRPr lang="en-US" altLang="en-US" sz="900"/>
          </a:p>
        </p:txBody>
      </p:sp>
      <p:sp>
        <p:nvSpPr>
          <p:cNvPr id="59" name="순서도: 문서 58">
            <a:extLst>
              <a:ext uri="{FF2B5EF4-FFF2-40B4-BE49-F238E27FC236}">
                <a16:creationId xmlns:a16="http://schemas.microsoft.com/office/drawing/2014/main" id="{837D2826-2AD0-4A61-B864-7503132B6C8A}"/>
              </a:ext>
            </a:extLst>
          </p:cNvPr>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login.jsp</a:t>
            </a:r>
            <a:endParaRPr lang="ko-KR" altLang="en-US" sz="900" dirty="0">
              <a:solidFill>
                <a:schemeClr val="tx1"/>
              </a:solidFill>
            </a:endParaRPr>
          </a:p>
        </p:txBody>
      </p:sp>
      <p:sp>
        <p:nvSpPr>
          <p:cNvPr id="60" name="순서도: 처리 59">
            <a:extLst>
              <a:ext uri="{FF2B5EF4-FFF2-40B4-BE49-F238E27FC236}">
                <a16:creationId xmlns:a16="http://schemas.microsoft.com/office/drawing/2014/main" id="{18ABC378-ECF4-4082-B6EA-C5679621AD56}"/>
              </a:ext>
            </a:extLst>
          </p:cNvPr>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로그인</a:t>
            </a:r>
          </a:p>
        </p:txBody>
      </p:sp>
      <p:cxnSp>
        <p:nvCxnSpPr>
          <p:cNvPr id="62" name="직선 화살표 연결선 61">
            <a:extLst>
              <a:ext uri="{FF2B5EF4-FFF2-40B4-BE49-F238E27FC236}">
                <a16:creationId xmlns:a16="http://schemas.microsoft.com/office/drawing/2014/main" id="{33441FC5-8DB6-4205-971C-82093378A035}"/>
              </a:ext>
            </a:extLst>
          </p:cNvPr>
          <p:cNvCxnSpPr>
            <a:cxnSpLocks/>
            <a:endCxn id="60" idx="0"/>
          </p:cNvCxnSpPr>
          <p:nvPr/>
        </p:nvCxnSpPr>
        <p:spPr>
          <a:xfrm>
            <a:off x="4771115" y="295457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77E426C-3FE0-4960-9704-0FBF490CAF9F}"/>
              </a:ext>
            </a:extLst>
          </p:cNvPr>
          <p:cNvCxnSpPr>
            <a:cxnSpLocks/>
          </p:cNvCxnSpPr>
          <p:nvPr/>
        </p:nvCxnSpPr>
        <p:spPr>
          <a:xfrm>
            <a:off x="4774033" y="346023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a:extLst>
              <a:ext uri="{FF2B5EF4-FFF2-40B4-BE49-F238E27FC236}">
                <a16:creationId xmlns:a16="http://schemas.microsoft.com/office/drawing/2014/main" id="{247BFF63-A1A0-4915-8DAD-8CAFFF154938}"/>
              </a:ext>
            </a:extLst>
          </p:cNvPr>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cxnSp>
        <p:nvCxnSpPr>
          <p:cNvPr id="69" name="직선 화살표 연결선 68">
            <a:extLst>
              <a:ext uri="{FF2B5EF4-FFF2-40B4-BE49-F238E27FC236}">
                <a16:creationId xmlns:a16="http://schemas.microsoft.com/office/drawing/2014/main" id="{9E6639CA-6D08-4EA9-A16D-E4AA72EF259D}"/>
              </a:ext>
            </a:extLst>
          </p:cNvPr>
          <p:cNvCxnSpPr>
            <a:cxnSpLocks/>
          </p:cNvCxnSpPr>
          <p:nvPr/>
        </p:nvCxnSpPr>
        <p:spPr>
          <a:xfrm>
            <a:off x="4750005" y="243028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A46E31-D97D-4ED5-AC28-CE40B0A77113}"/>
              </a:ext>
            </a:extLst>
          </p:cNvPr>
          <p:cNvCxnSpPr>
            <a:cxnSpLocks/>
          </p:cNvCxnSpPr>
          <p:nvPr/>
        </p:nvCxnSpPr>
        <p:spPr>
          <a:xfrm>
            <a:off x="4792547" y="398997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98A9ADC2-4A1E-4058-8933-45FFCFB4CAD5}"/>
              </a:ext>
            </a:extLst>
          </p:cNvPr>
          <p:cNvSpPr/>
          <p:nvPr/>
        </p:nvSpPr>
        <p:spPr>
          <a:xfrm>
            <a:off x="4839553" y="4535051"/>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5" name="순서도: 처리 74">
            <a:extLst>
              <a:ext uri="{FF2B5EF4-FFF2-40B4-BE49-F238E27FC236}">
                <a16:creationId xmlns:a16="http://schemas.microsoft.com/office/drawing/2014/main" id="{EC771853-5962-40BD-9A58-AC671B027437}"/>
              </a:ext>
            </a:extLst>
          </p:cNvPr>
          <p:cNvSpPr/>
          <p:nvPr/>
        </p:nvSpPr>
        <p:spPr>
          <a:xfrm>
            <a:off x="4250011" y="367501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submit()</a:t>
            </a:r>
            <a:endParaRPr lang="ko-KR" altLang="en-US" sz="900" dirty="0">
              <a:solidFill>
                <a:schemeClr val="tx1"/>
              </a:solidFill>
            </a:endParaRPr>
          </a:p>
        </p:txBody>
      </p:sp>
      <p:sp>
        <p:nvSpPr>
          <p:cNvPr id="79" name="순서도: 처리 78">
            <a:extLst>
              <a:ext uri="{FF2B5EF4-FFF2-40B4-BE49-F238E27FC236}">
                <a16:creationId xmlns:a16="http://schemas.microsoft.com/office/drawing/2014/main" id="{2A11DCDF-515B-498D-8F3F-192588D222A1}"/>
              </a:ext>
            </a:extLst>
          </p:cNvPr>
          <p:cNvSpPr/>
          <p:nvPr/>
        </p:nvSpPr>
        <p:spPr>
          <a:xfrm>
            <a:off x="4243022" y="4207564"/>
            <a:ext cx="120490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UserLoginOKAction.java</a:t>
            </a:r>
            <a:endParaRPr lang="ko-KR" altLang="en-US" sz="900" dirty="0">
              <a:solidFill>
                <a:schemeClr val="tx1"/>
              </a:solidFill>
            </a:endParaRPr>
          </a:p>
        </p:txBody>
      </p:sp>
      <p:cxnSp>
        <p:nvCxnSpPr>
          <p:cNvPr id="82" name="연결선: 꺾임 81">
            <a:extLst>
              <a:ext uri="{FF2B5EF4-FFF2-40B4-BE49-F238E27FC236}">
                <a16:creationId xmlns:a16="http://schemas.microsoft.com/office/drawing/2014/main" id="{36ECDD95-67D6-409B-91D7-F9B8103BC9D2}"/>
              </a:ext>
            </a:extLst>
          </p:cNvPr>
          <p:cNvCxnSpPr>
            <a:cxnSpLocks/>
            <a:stCxn id="79" idx="1"/>
            <a:endCxn id="66" idx="2"/>
          </p:cNvCxnSpPr>
          <p:nvPr/>
        </p:nvCxnSpPr>
        <p:spPr>
          <a:xfrm rot="10800000" flipH="1">
            <a:off x="4243021" y="2786427"/>
            <a:ext cx="102415" cy="1579971"/>
          </a:xfrm>
          <a:prstGeom prst="bentConnector3">
            <a:avLst>
              <a:gd name="adj1" fmla="val -92092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88DF7D49-7900-4663-B646-D53301509A03}"/>
              </a:ext>
            </a:extLst>
          </p:cNvPr>
          <p:cNvSpPr/>
          <p:nvPr/>
        </p:nvSpPr>
        <p:spPr>
          <a:xfrm>
            <a:off x="3694608" y="4366397"/>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10;&#10;자동 생성된 설명">
            <a:extLst>
              <a:ext uri="{FF2B5EF4-FFF2-40B4-BE49-F238E27FC236}">
                <a16:creationId xmlns:a16="http://schemas.microsoft.com/office/drawing/2014/main" id="{E81D4D83-AAA9-4504-955B-91CDDA186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8183" y="3507961"/>
            <a:ext cx="611352" cy="611352"/>
          </a:xfrm>
          <a:prstGeom prst="rect">
            <a:avLst/>
          </a:prstGeom>
        </p:spPr>
      </p:pic>
      <p:sp>
        <p:nvSpPr>
          <p:cNvPr id="120" name="직사각형 119">
            <a:extLst>
              <a:ext uri="{FF2B5EF4-FFF2-40B4-BE49-F238E27FC236}">
                <a16:creationId xmlns:a16="http://schemas.microsoft.com/office/drawing/2014/main" id="{351E8AE9-9216-4211-A04F-DE6807053CD5}"/>
              </a:ext>
            </a:extLst>
          </p:cNvPr>
          <p:cNvSpPr/>
          <p:nvPr/>
        </p:nvSpPr>
        <p:spPr>
          <a:xfrm>
            <a:off x="5611962" y="3996532"/>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a:extLst>
              <a:ext uri="{FF2B5EF4-FFF2-40B4-BE49-F238E27FC236}">
                <a16:creationId xmlns:a16="http://schemas.microsoft.com/office/drawing/2014/main" id="{99927F0E-BC53-4FAE-B74F-14E33AD9B7E8}"/>
              </a:ext>
            </a:extLst>
          </p:cNvPr>
          <p:cNvCxnSpPr>
            <a:cxnSpLocks/>
          </p:cNvCxnSpPr>
          <p:nvPr/>
        </p:nvCxnSpPr>
        <p:spPr>
          <a:xfrm>
            <a:off x="4800921" y="453077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a:extLst>
              <a:ext uri="{FF2B5EF4-FFF2-40B4-BE49-F238E27FC236}">
                <a16:creationId xmlns:a16="http://schemas.microsoft.com/office/drawing/2014/main" id="{3AAF3233-40E4-4285-B54F-A4912B25C07E}"/>
              </a:ext>
            </a:extLst>
          </p:cNvPr>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130" name="직선 화살표 연결선 129">
            <a:extLst>
              <a:ext uri="{FF2B5EF4-FFF2-40B4-BE49-F238E27FC236}">
                <a16:creationId xmlns:a16="http://schemas.microsoft.com/office/drawing/2014/main" id="{EB952BC7-48F5-4E7C-9769-B389116C09E0}"/>
              </a:ext>
            </a:extLst>
          </p:cNvPr>
          <p:cNvCxnSpPr>
            <a:cxnSpLocks/>
          </p:cNvCxnSpPr>
          <p:nvPr/>
        </p:nvCxnSpPr>
        <p:spPr>
          <a:xfrm>
            <a:off x="5386654" y="3763761"/>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B44578B2-9301-4200-8CE7-1008C323649D}"/>
              </a:ext>
            </a:extLst>
          </p:cNvPr>
          <p:cNvCxnSpPr>
            <a:cxnSpLocks/>
          </p:cNvCxnSpPr>
          <p:nvPr/>
        </p:nvCxnSpPr>
        <p:spPr>
          <a:xfrm flipH="1">
            <a:off x="5381196" y="3889297"/>
            <a:ext cx="317598" cy="4625"/>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a:extLst>
              <a:ext uri="{FF2B5EF4-FFF2-40B4-BE49-F238E27FC236}">
                <a16:creationId xmlns:a16="http://schemas.microsoft.com/office/drawing/2014/main" id="{51A35A66-0504-4004-88A7-BB49C710A0BA}"/>
              </a:ext>
            </a:extLst>
          </p:cNvPr>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Session_id</a:t>
            </a:r>
            <a:r>
              <a:rPr lang="en-US" altLang="ko-KR" sz="900" dirty="0">
                <a:solidFill>
                  <a:schemeClr val="tx1"/>
                </a:solidFill>
              </a:rPr>
              <a:t> = </a:t>
            </a:r>
            <a:r>
              <a:rPr lang="en-US" altLang="ko-KR" sz="900" dirty="0" err="1">
                <a:solidFill>
                  <a:schemeClr val="tx1"/>
                </a:solidFill>
              </a:rPr>
              <a:t>user_Id</a:t>
            </a:r>
            <a:endParaRPr lang="ko-KR" altLang="en-US" sz="900" dirty="0">
              <a:solidFill>
                <a:schemeClr val="tx1"/>
              </a:solidFill>
            </a:endParaRPr>
          </a:p>
        </p:txBody>
      </p:sp>
      <p:cxnSp>
        <p:nvCxnSpPr>
          <p:cNvPr id="134" name="직선 화살표 연결선 133">
            <a:extLst>
              <a:ext uri="{FF2B5EF4-FFF2-40B4-BE49-F238E27FC236}">
                <a16:creationId xmlns:a16="http://schemas.microsoft.com/office/drawing/2014/main" id="{136FE3E6-DA5B-47E8-B3B9-7A5C9C9D2CFB}"/>
              </a:ext>
            </a:extLst>
          </p:cNvPr>
          <p:cNvCxnSpPr>
            <a:cxnSpLocks/>
          </p:cNvCxnSpPr>
          <p:nvPr/>
        </p:nvCxnSpPr>
        <p:spPr>
          <a:xfrm>
            <a:off x="4792547" y="508244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문서 135">
            <a:extLst>
              <a:ext uri="{FF2B5EF4-FFF2-40B4-BE49-F238E27FC236}">
                <a16:creationId xmlns:a16="http://schemas.microsoft.com/office/drawing/2014/main" id="{6447937E-C119-458B-9A75-6FB49123BA4C}"/>
              </a:ext>
            </a:extLst>
          </p:cNvPr>
          <p:cNvSpPr/>
          <p:nvPr/>
        </p:nvSpPr>
        <p:spPr>
          <a:xfrm>
            <a:off x="732568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header</a:t>
            </a:r>
            <a:endParaRPr lang="ko-KR" altLang="en-US" sz="900" dirty="0">
              <a:solidFill>
                <a:schemeClr val="tx1"/>
              </a:solidFill>
            </a:endParaRPr>
          </a:p>
        </p:txBody>
      </p:sp>
      <p:sp>
        <p:nvSpPr>
          <p:cNvPr id="137" name="순서도: 문서 136">
            <a:extLst>
              <a:ext uri="{FF2B5EF4-FFF2-40B4-BE49-F238E27FC236}">
                <a16:creationId xmlns:a16="http://schemas.microsoft.com/office/drawing/2014/main" id="{6B7F9AA7-D918-406C-965A-57DD8AA10159}"/>
              </a:ext>
            </a:extLst>
          </p:cNvPr>
          <p:cNvSpPr/>
          <p:nvPr/>
        </p:nvSpPr>
        <p:spPr>
          <a:xfrm>
            <a:off x="948592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sideBar</a:t>
            </a:r>
            <a:endParaRPr lang="ko-KR" altLang="en-US" sz="900" dirty="0">
              <a:solidFill>
                <a:schemeClr val="tx1"/>
              </a:solidFill>
            </a:endParaRPr>
          </a:p>
        </p:txBody>
      </p:sp>
      <p:sp>
        <p:nvSpPr>
          <p:cNvPr id="140" name="순서도: 처리 139">
            <a:extLst>
              <a:ext uri="{FF2B5EF4-FFF2-40B4-BE49-F238E27FC236}">
                <a16:creationId xmlns:a16="http://schemas.microsoft.com/office/drawing/2014/main" id="{6FF98152-C9A8-40A9-BBFB-A51B6E01C95D}"/>
              </a:ext>
            </a:extLst>
          </p:cNvPr>
          <p:cNvSpPr/>
          <p:nvPr/>
        </p:nvSpPr>
        <p:spPr>
          <a:xfrm>
            <a:off x="8389781" y="286619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로그아웃</a:t>
            </a:r>
          </a:p>
        </p:txBody>
      </p:sp>
      <p:sp>
        <p:nvSpPr>
          <p:cNvPr id="141" name="순서도: 처리 140">
            <a:extLst>
              <a:ext uri="{FF2B5EF4-FFF2-40B4-BE49-F238E27FC236}">
                <a16:creationId xmlns:a16="http://schemas.microsoft.com/office/drawing/2014/main" id="{A7FB355E-8F33-4B22-9E0C-CE211AA51DAA}"/>
              </a:ext>
            </a:extLst>
          </p:cNvPr>
          <p:cNvSpPr/>
          <p:nvPr/>
        </p:nvSpPr>
        <p:spPr>
          <a:xfrm>
            <a:off x="8333797" y="3390616"/>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UserLogoutAction.java</a:t>
            </a:r>
            <a:endParaRPr lang="ko-KR" altLang="en-US" sz="900" dirty="0">
              <a:solidFill>
                <a:schemeClr val="tx1"/>
              </a:solidFill>
            </a:endParaRPr>
          </a:p>
        </p:txBody>
      </p:sp>
      <p:sp>
        <p:nvSpPr>
          <p:cNvPr id="142" name="순서도: 처리 141">
            <a:extLst>
              <a:ext uri="{FF2B5EF4-FFF2-40B4-BE49-F238E27FC236}">
                <a16:creationId xmlns:a16="http://schemas.microsoft.com/office/drawing/2014/main" id="{FF7C12A3-9879-44C6-915A-A8190F59EFC8}"/>
              </a:ext>
            </a:extLst>
          </p:cNvPr>
          <p:cNvSpPr/>
          <p:nvPr/>
        </p:nvSpPr>
        <p:spPr>
          <a:xfrm>
            <a:off x="8333796" y="3913867"/>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Session.invalidate</a:t>
            </a:r>
            <a:r>
              <a:rPr lang="en-US" altLang="ko-KR" sz="900" dirty="0">
                <a:solidFill>
                  <a:schemeClr val="tx1"/>
                </a:solidFill>
              </a:rPr>
              <a:t>()</a:t>
            </a:r>
            <a:endParaRPr lang="ko-KR" altLang="en-US" sz="900" dirty="0">
              <a:solidFill>
                <a:schemeClr val="tx1"/>
              </a:solidFill>
            </a:endParaRPr>
          </a:p>
        </p:txBody>
      </p:sp>
      <p:sp>
        <p:nvSpPr>
          <p:cNvPr id="144" name="순서도: 문서 143">
            <a:extLst>
              <a:ext uri="{FF2B5EF4-FFF2-40B4-BE49-F238E27FC236}">
                <a16:creationId xmlns:a16="http://schemas.microsoft.com/office/drawing/2014/main" id="{9D8249E7-FA12-4B62-B739-4BF574EEAB75}"/>
              </a:ext>
            </a:extLst>
          </p:cNvPr>
          <p:cNvSpPr/>
          <p:nvPr/>
        </p:nvSpPr>
        <p:spPr>
          <a:xfrm>
            <a:off x="8405803" y="445679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145" name="연결선: 꺾임 144">
            <a:extLst>
              <a:ext uri="{FF2B5EF4-FFF2-40B4-BE49-F238E27FC236}">
                <a16:creationId xmlns:a16="http://schemas.microsoft.com/office/drawing/2014/main" id="{70405E93-9E4C-437C-97BF-B224D3017BDC}"/>
              </a:ext>
            </a:extLst>
          </p:cNvPr>
          <p:cNvCxnSpPr>
            <a:cxnSpLocks/>
            <a:stCxn id="136" idx="2"/>
            <a:endCxn id="140" idx="1"/>
          </p:cNvCxnSpPr>
          <p:nvPr/>
        </p:nvCxnSpPr>
        <p:spPr>
          <a:xfrm rot="16200000" flipH="1">
            <a:off x="7939907" y="2575149"/>
            <a:ext cx="339709" cy="560040"/>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6" name="연결선: 꺾임 145">
            <a:extLst>
              <a:ext uri="{FF2B5EF4-FFF2-40B4-BE49-F238E27FC236}">
                <a16:creationId xmlns:a16="http://schemas.microsoft.com/office/drawing/2014/main" id="{45EC6667-5DBD-4A81-9B0F-4B067FBF2BCD}"/>
              </a:ext>
            </a:extLst>
          </p:cNvPr>
          <p:cNvCxnSpPr>
            <a:cxnSpLocks/>
            <a:stCxn id="137" idx="2"/>
            <a:endCxn id="140" idx="3"/>
          </p:cNvCxnSpPr>
          <p:nvPr/>
        </p:nvCxnSpPr>
        <p:spPr>
          <a:xfrm rot="5400000">
            <a:off x="9532095" y="2567137"/>
            <a:ext cx="339709" cy="576064"/>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9AAEC179-626F-4DC5-BF41-FC9A9C547D96}"/>
              </a:ext>
            </a:extLst>
          </p:cNvPr>
          <p:cNvCxnSpPr>
            <a:cxnSpLocks/>
          </p:cNvCxnSpPr>
          <p:nvPr/>
        </p:nvCxnSpPr>
        <p:spPr>
          <a:xfrm>
            <a:off x="8901849" y="318385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7134B510-8938-45C7-9059-B62F35543D17}"/>
              </a:ext>
            </a:extLst>
          </p:cNvPr>
          <p:cNvCxnSpPr>
            <a:cxnSpLocks/>
          </p:cNvCxnSpPr>
          <p:nvPr/>
        </p:nvCxnSpPr>
        <p:spPr>
          <a:xfrm>
            <a:off x="8917873" y="423153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AEE584F8-17F6-4F3D-BADA-408C3792B68B}"/>
              </a:ext>
            </a:extLst>
          </p:cNvPr>
          <p:cNvCxnSpPr>
            <a:cxnSpLocks/>
          </p:cNvCxnSpPr>
          <p:nvPr/>
        </p:nvCxnSpPr>
        <p:spPr>
          <a:xfrm>
            <a:off x="8917873" y="3708282"/>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a:extLst>
              <a:ext uri="{FF2B5EF4-FFF2-40B4-BE49-F238E27FC236}">
                <a16:creationId xmlns:a16="http://schemas.microsoft.com/office/drawing/2014/main" id="{75FC039A-EEF1-4CD1-85EE-DFBB335E041B}"/>
              </a:ext>
            </a:extLst>
          </p:cNvPr>
          <p:cNvSpPr/>
          <p:nvPr/>
        </p:nvSpPr>
        <p:spPr>
          <a:xfrm>
            <a:off x="2546175" y="3142881"/>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로그인에 실패하셨습니다</a:t>
            </a:r>
            <a:r>
              <a:rPr lang="en-US" altLang="ko-KR" sz="900" dirty="0">
                <a:solidFill>
                  <a:schemeClr val="tx1"/>
                </a:solidFill>
              </a:rPr>
              <a:t>. ID</a:t>
            </a:r>
            <a:r>
              <a:rPr lang="ko-KR" altLang="en-US" sz="900" dirty="0">
                <a:solidFill>
                  <a:schemeClr val="tx1"/>
                </a:solidFill>
              </a:rPr>
              <a:t>와 </a:t>
            </a:r>
            <a:r>
              <a:rPr lang="en-US" altLang="ko-KR" sz="900" dirty="0">
                <a:solidFill>
                  <a:schemeClr val="tx1"/>
                </a:solidFill>
              </a:rPr>
              <a:t>PW</a:t>
            </a:r>
            <a:r>
              <a:rPr lang="ko-KR" altLang="en-US" sz="900" dirty="0">
                <a:solidFill>
                  <a:schemeClr val="tx1"/>
                </a:solidFill>
              </a:rPr>
              <a:t>를 다시 확인해주세요</a:t>
            </a:r>
            <a:r>
              <a:rPr lang="en-US" altLang="ko-KR" sz="900" dirty="0">
                <a:solidFill>
                  <a:schemeClr val="tx1"/>
                </a:solidFill>
              </a:rPr>
              <a:t>.</a:t>
            </a:r>
            <a:endParaRPr lang="ko-KR" altLang="en-US" sz="900" dirty="0">
              <a:solidFill>
                <a:schemeClr val="tx1"/>
              </a:solidFill>
            </a:endParaRPr>
          </a:p>
        </p:txBody>
      </p:sp>
      <p:sp>
        <p:nvSpPr>
          <p:cNvPr id="4" name="순서도: 수행의 시작/종료 3">
            <a:extLst>
              <a:ext uri="{FF2B5EF4-FFF2-40B4-BE49-F238E27FC236}">
                <a16:creationId xmlns:a16="http://schemas.microsoft.com/office/drawing/2014/main" id="{64961085-0BA4-40A5-BD2C-07D989FE6F9F}"/>
              </a:ext>
            </a:extLst>
          </p:cNvPr>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41" name="직사각형 40">
            <a:extLst>
              <a:ext uri="{FF2B5EF4-FFF2-40B4-BE49-F238E27FC236}">
                <a16:creationId xmlns:a16="http://schemas.microsoft.com/office/drawing/2014/main" id="{A93BF329-F177-46E4-AA90-D9873FF5C61C}"/>
              </a:ext>
            </a:extLst>
          </p:cNvPr>
          <p:cNvSpPr/>
          <p:nvPr/>
        </p:nvSpPr>
        <p:spPr>
          <a:xfrm>
            <a:off x="9891137" y="3057697"/>
            <a:ext cx="2186185" cy="1200329"/>
          </a:xfrm>
          <a:prstGeom prst="rect">
            <a:avLst/>
          </a:prstGeom>
        </p:spPr>
        <p:txBody>
          <a:bodyPr wrap="square">
            <a:spAutoFit/>
          </a:bodyPr>
          <a:lstStyle/>
          <a:p>
            <a:pPr lvl="0">
              <a:defRPr/>
            </a:pPr>
            <a:r>
              <a:rPr lang="ko-KR" altLang="en-US" sz="900" dirty="0"/>
              <a:t>사이드바 </a:t>
            </a:r>
            <a:endParaRPr lang="en-US" altLang="ko-KR" sz="900" dirty="0"/>
          </a:p>
          <a:p>
            <a:pPr lvl="0">
              <a:defRPr/>
            </a:pPr>
            <a:r>
              <a:rPr lang="en-US" altLang="ko-KR" sz="900" dirty="0"/>
              <a:t>- </a:t>
            </a:r>
            <a:r>
              <a:rPr lang="ko-KR" altLang="en-US" sz="900" dirty="0"/>
              <a:t>내 포인트</a:t>
            </a:r>
            <a:endParaRPr lang="en-US" altLang="ko-KR" sz="900" dirty="0"/>
          </a:p>
          <a:p>
            <a:pPr lvl="0">
              <a:defRPr/>
            </a:pPr>
            <a:r>
              <a:rPr lang="en-US" altLang="ko-KR" sz="900" dirty="0"/>
              <a:t>- </a:t>
            </a:r>
            <a:r>
              <a:rPr lang="ko-KR" altLang="en-US" sz="900" dirty="0"/>
              <a:t>메인 </a:t>
            </a:r>
            <a:endParaRPr lang="en-US" altLang="ko-KR" sz="900" dirty="0"/>
          </a:p>
          <a:p>
            <a:pPr lvl="0">
              <a:defRPr/>
            </a:pPr>
            <a:r>
              <a:rPr lang="en-US" altLang="ko-KR" sz="900" dirty="0"/>
              <a:t>- </a:t>
            </a:r>
            <a:r>
              <a:rPr lang="ko-KR" altLang="en-US" sz="900" dirty="0"/>
              <a:t>로그아웃 </a:t>
            </a:r>
            <a:endParaRPr lang="en-US" altLang="ko-KR" sz="900" dirty="0"/>
          </a:p>
          <a:p>
            <a:pPr lvl="0">
              <a:defRPr/>
            </a:pPr>
            <a:r>
              <a:rPr lang="en-US" altLang="ko-KR" sz="900" dirty="0"/>
              <a:t>- </a:t>
            </a:r>
            <a:r>
              <a:rPr lang="ko-KR" altLang="en-US" sz="900" dirty="0"/>
              <a:t>마이페이지</a:t>
            </a:r>
          </a:p>
          <a:p>
            <a:pPr lvl="0">
              <a:defRPr/>
            </a:pPr>
            <a:r>
              <a:rPr lang="en-US" altLang="ko-KR" sz="900" dirty="0"/>
              <a:t>- </a:t>
            </a:r>
            <a:r>
              <a:rPr lang="ko-KR" altLang="en-US" sz="900" dirty="0"/>
              <a:t>진행 이벤트</a:t>
            </a:r>
            <a:endParaRPr lang="en-US" altLang="ko-KR" sz="900" dirty="0"/>
          </a:p>
          <a:p>
            <a:pPr lvl="0">
              <a:defRPr/>
            </a:pPr>
            <a:r>
              <a:rPr lang="en-US" altLang="ko-KR" sz="900" dirty="0"/>
              <a:t>- </a:t>
            </a:r>
            <a:r>
              <a:rPr lang="ko-KR" altLang="en-US" sz="900" dirty="0"/>
              <a:t>자유 게시판</a:t>
            </a:r>
            <a:endParaRPr lang="en-US" altLang="ko-KR" sz="900" dirty="0"/>
          </a:p>
          <a:p>
            <a:pPr lvl="0">
              <a:defRPr/>
            </a:pPr>
            <a:r>
              <a:rPr lang="en-US" altLang="ko-KR" sz="900" dirty="0"/>
              <a:t>- </a:t>
            </a:r>
            <a:r>
              <a:rPr lang="ko-KR" altLang="en-US" sz="900" dirty="0"/>
              <a:t>후기 게시판</a:t>
            </a:r>
            <a:endParaRPr lang="en-US" altLang="ko-KR" sz="900" dirty="0"/>
          </a:p>
        </p:txBody>
      </p:sp>
      <p:sp>
        <p:nvSpPr>
          <p:cNvPr id="43" name="직사각형 42">
            <a:extLst>
              <a:ext uri="{FF2B5EF4-FFF2-40B4-BE49-F238E27FC236}">
                <a16:creationId xmlns:a16="http://schemas.microsoft.com/office/drawing/2014/main" id="{1FD0F4CE-76BB-48AA-8493-A43B1998710E}"/>
              </a:ext>
            </a:extLst>
          </p:cNvPr>
          <p:cNvSpPr/>
          <p:nvPr/>
        </p:nvSpPr>
        <p:spPr>
          <a:xfrm>
            <a:off x="5331997" y="2501929"/>
            <a:ext cx="1281120" cy="5078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ID</a:t>
            </a:r>
          </a:p>
          <a:p>
            <a:pPr lvl="0">
              <a:defRPr/>
            </a:pPr>
            <a:r>
              <a:rPr lang="en-US" altLang="ko-KR" sz="900" dirty="0"/>
              <a:t>   - PW</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아이디 </a:t>
            </a:r>
            <a:r>
              <a:rPr lang="en-US" altLang="ko-KR" dirty="0"/>
              <a:t>/ </a:t>
            </a:r>
            <a:r>
              <a:rPr lang="ko-KR" altLang="en-US" dirty="0"/>
              <a:t>비밀번호 찾기</a:t>
            </a:r>
          </a:p>
        </p:txBody>
      </p:sp>
      <p:graphicFrame>
        <p:nvGraphicFramePr>
          <p:cNvPr id="3" name="표 2"/>
          <p:cNvGraphicFramePr>
            <a:graphicFrameLocks noGrp="1"/>
          </p:cNvGraphicFramePr>
          <p:nvPr>
            <p:extLst>
              <p:ext uri="{D42A27DB-BD31-4B8C-83A1-F6EECF244321}">
                <p14:modId xmlns:p14="http://schemas.microsoft.com/office/powerpoint/2010/main" val="267813359"/>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err="1">
                          <a:solidFill>
                            <a:schemeClr val="tx1"/>
                          </a:solidFill>
                        </a:rPr>
                        <a:t>findIdPw</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아이디 </a:t>
                      </a:r>
                      <a:r>
                        <a:rPr lang="en-US" altLang="ko-KR" sz="1000" b="1" dirty="0">
                          <a:solidFill>
                            <a:schemeClr val="tx1"/>
                          </a:solidFill>
                        </a:rPr>
                        <a:t>/ </a:t>
                      </a:r>
                      <a:r>
                        <a:rPr lang="ko-KR" altLang="en-US" sz="1000" b="1" dirty="0">
                          <a:solidFill>
                            <a:schemeClr val="tx1"/>
                          </a:solidFill>
                        </a:rPr>
                        <a:t>비밀번호 찾기</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7</a:t>
            </a:fld>
            <a:endParaRPr lang="en-US" altLang="en-US" sz="900"/>
          </a:p>
        </p:txBody>
      </p:sp>
      <p:sp>
        <p:nvSpPr>
          <p:cNvPr id="59" name="순서도: 문서 58">
            <a:extLst>
              <a:ext uri="{FF2B5EF4-FFF2-40B4-BE49-F238E27FC236}">
                <a16:creationId xmlns:a16="http://schemas.microsoft.com/office/drawing/2014/main" id="{837D2826-2AD0-4A61-B864-7503132B6C8A}"/>
              </a:ext>
            </a:extLst>
          </p:cNvPr>
          <p:cNvSpPr/>
          <p:nvPr/>
        </p:nvSpPr>
        <p:spPr>
          <a:xfrm>
            <a:off x="6096000" y="219004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findIdpw.jsp</a:t>
            </a:r>
            <a:endParaRPr lang="ko-KR" altLang="en-US" sz="900" dirty="0">
              <a:solidFill>
                <a:schemeClr val="tx1"/>
              </a:solidFill>
            </a:endParaRPr>
          </a:p>
        </p:txBody>
      </p:sp>
      <p:sp>
        <p:nvSpPr>
          <p:cNvPr id="60" name="순서도: 처리 59">
            <a:extLst>
              <a:ext uri="{FF2B5EF4-FFF2-40B4-BE49-F238E27FC236}">
                <a16:creationId xmlns:a16="http://schemas.microsoft.com/office/drawing/2014/main" id="{18ABC378-ECF4-4082-B6EA-C5679621AD56}"/>
              </a:ext>
            </a:extLst>
          </p:cNvPr>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아이디 찾기</a:t>
            </a:r>
          </a:p>
        </p:txBody>
      </p:sp>
      <p:cxnSp>
        <p:nvCxnSpPr>
          <p:cNvPr id="62" name="직선 화살표 연결선 61">
            <a:extLst>
              <a:ext uri="{FF2B5EF4-FFF2-40B4-BE49-F238E27FC236}">
                <a16:creationId xmlns:a16="http://schemas.microsoft.com/office/drawing/2014/main" id="{33441FC5-8DB6-4205-971C-82093378A035}"/>
              </a:ext>
            </a:extLst>
          </p:cNvPr>
          <p:cNvCxnSpPr>
            <a:cxnSpLocks/>
            <a:endCxn id="60" idx="0"/>
          </p:cNvCxnSpPr>
          <p:nvPr/>
        </p:nvCxnSpPr>
        <p:spPr>
          <a:xfrm>
            <a:off x="4582025" y="303134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77E426C-3FE0-4960-9704-0FBF490CAF9F}"/>
              </a:ext>
            </a:extLst>
          </p:cNvPr>
          <p:cNvCxnSpPr>
            <a:cxnSpLocks/>
          </p:cNvCxnSpPr>
          <p:nvPr/>
        </p:nvCxnSpPr>
        <p:spPr>
          <a:xfrm>
            <a:off x="4584943" y="353700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a:extLst>
              <a:ext uri="{FF2B5EF4-FFF2-40B4-BE49-F238E27FC236}">
                <a16:creationId xmlns:a16="http://schemas.microsoft.com/office/drawing/2014/main" id="{247BFF63-A1A0-4915-8DAD-8CAFFF154938}"/>
              </a:ext>
            </a:extLst>
          </p:cNvPr>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cxnSp>
        <p:nvCxnSpPr>
          <p:cNvPr id="72" name="직선 화살표 연결선 71">
            <a:extLst>
              <a:ext uri="{FF2B5EF4-FFF2-40B4-BE49-F238E27FC236}">
                <a16:creationId xmlns:a16="http://schemas.microsoft.com/office/drawing/2014/main" id="{32A46E31-D97D-4ED5-AC28-CE40B0A77113}"/>
              </a:ext>
            </a:extLst>
          </p:cNvPr>
          <p:cNvCxnSpPr>
            <a:cxnSpLocks/>
          </p:cNvCxnSpPr>
          <p:nvPr/>
        </p:nvCxnSpPr>
        <p:spPr>
          <a:xfrm>
            <a:off x="4603457" y="406673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98A9ADC2-4A1E-4058-8933-45FFCFB4CAD5}"/>
              </a:ext>
            </a:extLst>
          </p:cNvPr>
          <p:cNvSpPr/>
          <p:nvPr/>
        </p:nvSpPr>
        <p:spPr>
          <a:xfrm>
            <a:off x="4650463" y="461181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5" name="순서도: 처리 74">
            <a:extLst>
              <a:ext uri="{FF2B5EF4-FFF2-40B4-BE49-F238E27FC236}">
                <a16:creationId xmlns:a16="http://schemas.microsoft.com/office/drawing/2014/main" id="{EC771853-5962-40BD-9A58-AC671B027437}"/>
              </a:ext>
            </a:extLst>
          </p:cNvPr>
          <p:cNvSpPr/>
          <p:nvPr/>
        </p:nvSpPr>
        <p:spPr>
          <a:xfrm>
            <a:off x="4060921" y="37517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findId</a:t>
            </a:r>
            <a:r>
              <a:rPr lang="en-US" altLang="ko-KR" sz="900" dirty="0">
                <a:solidFill>
                  <a:schemeClr val="tx1"/>
                </a:solidFill>
              </a:rPr>
              <a:t>()</a:t>
            </a:r>
            <a:endParaRPr lang="ko-KR" altLang="en-US" sz="900" dirty="0">
              <a:solidFill>
                <a:schemeClr val="tx1"/>
              </a:solidFill>
            </a:endParaRPr>
          </a:p>
        </p:txBody>
      </p:sp>
      <p:sp>
        <p:nvSpPr>
          <p:cNvPr id="79" name="순서도: 처리 78">
            <a:extLst>
              <a:ext uri="{FF2B5EF4-FFF2-40B4-BE49-F238E27FC236}">
                <a16:creationId xmlns:a16="http://schemas.microsoft.com/office/drawing/2014/main" id="{2A11DCDF-515B-498D-8F3F-192588D222A1}"/>
              </a:ext>
            </a:extLst>
          </p:cNvPr>
          <p:cNvSpPr/>
          <p:nvPr/>
        </p:nvSpPr>
        <p:spPr>
          <a:xfrm>
            <a:off x="4053932" y="4284331"/>
            <a:ext cx="126290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UserFindIdOkAction.java</a:t>
            </a:r>
            <a:endParaRPr lang="ko-KR" altLang="en-US" sz="900" dirty="0">
              <a:solidFill>
                <a:schemeClr val="tx1"/>
              </a:solidFill>
            </a:endParaRPr>
          </a:p>
        </p:txBody>
      </p:sp>
      <p:cxnSp>
        <p:nvCxnSpPr>
          <p:cNvPr id="82" name="연결선: 꺾임 81">
            <a:extLst>
              <a:ext uri="{FF2B5EF4-FFF2-40B4-BE49-F238E27FC236}">
                <a16:creationId xmlns:a16="http://schemas.microsoft.com/office/drawing/2014/main" id="{36ECDD95-67D6-409B-91D7-F9B8103BC9D2}"/>
              </a:ext>
            </a:extLst>
          </p:cNvPr>
          <p:cNvCxnSpPr>
            <a:cxnSpLocks/>
            <a:stCxn id="79" idx="1"/>
            <a:endCxn id="66" idx="2"/>
          </p:cNvCxnSpPr>
          <p:nvPr/>
        </p:nvCxnSpPr>
        <p:spPr>
          <a:xfrm rot="10800000" flipH="1">
            <a:off x="4053932" y="2863194"/>
            <a:ext cx="104016" cy="1579971"/>
          </a:xfrm>
          <a:prstGeom prst="bentConnector3">
            <a:avLst>
              <a:gd name="adj1" fmla="val -871819"/>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88DF7D49-7900-4663-B646-D53301509A03}"/>
              </a:ext>
            </a:extLst>
          </p:cNvPr>
          <p:cNvSpPr/>
          <p:nvPr/>
        </p:nvSpPr>
        <p:spPr>
          <a:xfrm>
            <a:off x="3395588" y="4494275"/>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10;&#10;자동 생성된 설명">
            <a:extLst>
              <a:ext uri="{FF2B5EF4-FFF2-40B4-BE49-F238E27FC236}">
                <a16:creationId xmlns:a16="http://schemas.microsoft.com/office/drawing/2014/main" id="{E81D4D83-AAA9-4504-955B-91CDDA186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9093" y="3584728"/>
            <a:ext cx="611352" cy="611352"/>
          </a:xfrm>
          <a:prstGeom prst="rect">
            <a:avLst/>
          </a:prstGeom>
        </p:spPr>
      </p:pic>
      <p:sp>
        <p:nvSpPr>
          <p:cNvPr id="120" name="직사각형 119">
            <a:extLst>
              <a:ext uri="{FF2B5EF4-FFF2-40B4-BE49-F238E27FC236}">
                <a16:creationId xmlns:a16="http://schemas.microsoft.com/office/drawing/2014/main" id="{351E8AE9-9216-4211-A04F-DE6807053CD5}"/>
              </a:ext>
            </a:extLst>
          </p:cNvPr>
          <p:cNvSpPr/>
          <p:nvPr/>
        </p:nvSpPr>
        <p:spPr>
          <a:xfrm>
            <a:off x="5422872" y="4073299"/>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a:extLst>
              <a:ext uri="{FF2B5EF4-FFF2-40B4-BE49-F238E27FC236}">
                <a16:creationId xmlns:a16="http://schemas.microsoft.com/office/drawing/2014/main" id="{99927F0E-BC53-4FAE-B74F-14E33AD9B7E8}"/>
              </a:ext>
            </a:extLst>
          </p:cNvPr>
          <p:cNvCxnSpPr>
            <a:cxnSpLocks/>
          </p:cNvCxnSpPr>
          <p:nvPr/>
        </p:nvCxnSpPr>
        <p:spPr>
          <a:xfrm>
            <a:off x="4611831" y="460754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EB952BC7-48F5-4E7C-9769-B389116C09E0}"/>
              </a:ext>
            </a:extLst>
          </p:cNvPr>
          <p:cNvCxnSpPr>
            <a:cxnSpLocks/>
          </p:cNvCxnSpPr>
          <p:nvPr/>
        </p:nvCxnSpPr>
        <p:spPr>
          <a:xfrm>
            <a:off x="5197564" y="3840528"/>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B44578B2-9301-4200-8CE7-1008C323649D}"/>
              </a:ext>
            </a:extLst>
          </p:cNvPr>
          <p:cNvCxnSpPr>
            <a:cxnSpLocks/>
          </p:cNvCxnSpPr>
          <p:nvPr/>
        </p:nvCxnSpPr>
        <p:spPr>
          <a:xfrm flipH="1">
            <a:off x="5192106" y="3966064"/>
            <a:ext cx="317598" cy="4625"/>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a:extLst>
              <a:ext uri="{FF2B5EF4-FFF2-40B4-BE49-F238E27FC236}">
                <a16:creationId xmlns:a16="http://schemas.microsoft.com/office/drawing/2014/main" id="{75FC039A-EEF1-4CD1-85EE-DFBB335E041B}"/>
              </a:ext>
            </a:extLst>
          </p:cNvPr>
          <p:cNvSpPr/>
          <p:nvPr/>
        </p:nvSpPr>
        <p:spPr>
          <a:xfrm>
            <a:off x="2473445" y="3464034"/>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전송 실패</a:t>
            </a:r>
            <a:endParaRPr lang="en-US" altLang="ko-KR" sz="900" dirty="0">
              <a:solidFill>
                <a:schemeClr val="tx1"/>
              </a:solidFill>
            </a:endParaRPr>
          </a:p>
          <a:p>
            <a:pPr algn="ctr">
              <a:defRPr/>
            </a:pPr>
            <a:endParaRPr lang="ko-KR" altLang="en-US" sz="900" dirty="0">
              <a:solidFill>
                <a:schemeClr val="tx1"/>
              </a:solidFill>
            </a:endParaRPr>
          </a:p>
        </p:txBody>
      </p:sp>
      <p:sp>
        <p:nvSpPr>
          <p:cNvPr id="4" name="순서도: 수행의 시작/종료 3">
            <a:extLst>
              <a:ext uri="{FF2B5EF4-FFF2-40B4-BE49-F238E27FC236}">
                <a16:creationId xmlns:a16="http://schemas.microsoft.com/office/drawing/2014/main" id="{64961085-0BA4-40A5-BD2C-07D989FE6F9F}"/>
              </a:ext>
            </a:extLst>
          </p:cNvPr>
          <p:cNvSpPr/>
          <p:nvPr/>
        </p:nvSpPr>
        <p:spPr>
          <a:xfrm>
            <a:off x="2865792" y="3740656"/>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43" name="직사각형 42">
            <a:extLst>
              <a:ext uri="{FF2B5EF4-FFF2-40B4-BE49-F238E27FC236}">
                <a16:creationId xmlns:a16="http://schemas.microsoft.com/office/drawing/2014/main" id="{A570828E-FB6C-496F-BCD9-E5968F579AE4}"/>
              </a:ext>
            </a:extLst>
          </p:cNvPr>
          <p:cNvSpPr/>
          <p:nvPr/>
        </p:nvSpPr>
        <p:spPr>
          <a:xfrm>
            <a:off x="5067444" y="2728902"/>
            <a:ext cx="1281120" cy="5078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NAME</a:t>
            </a:r>
          </a:p>
          <a:p>
            <a:pPr lvl="0">
              <a:defRPr/>
            </a:pPr>
            <a:r>
              <a:rPr lang="en-US" altLang="ko-KR" sz="900" dirty="0"/>
              <a:t>   - EMAIL</a:t>
            </a:r>
          </a:p>
        </p:txBody>
      </p:sp>
      <p:sp>
        <p:nvSpPr>
          <p:cNvPr id="46" name="순서도: 처리 45">
            <a:extLst>
              <a:ext uri="{FF2B5EF4-FFF2-40B4-BE49-F238E27FC236}">
                <a16:creationId xmlns:a16="http://schemas.microsoft.com/office/drawing/2014/main" id="{9DAD147B-7086-4280-AAC7-406BD4F76E89}"/>
              </a:ext>
            </a:extLst>
          </p:cNvPr>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이메일이 전송되었습니다</a:t>
            </a:r>
            <a:r>
              <a:rPr lang="en-US" altLang="ko-KR" sz="9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47" name="순서도: 수행의 시작/종료 46">
            <a:extLst>
              <a:ext uri="{FF2B5EF4-FFF2-40B4-BE49-F238E27FC236}">
                <a16:creationId xmlns:a16="http://schemas.microsoft.com/office/drawing/2014/main" id="{321397F1-1685-430B-8561-03A0190BC668}"/>
              </a:ext>
            </a:extLst>
          </p:cNvPr>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49" name="순서도: 처리 48">
            <a:extLst>
              <a:ext uri="{FF2B5EF4-FFF2-40B4-BE49-F238E27FC236}">
                <a16:creationId xmlns:a16="http://schemas.microsoft.com/office/drawing/2014/main" id="{5ECD619B-A7C0-4F32-A8E1-A53DC4361EA7}"/>
              </a:ext>
            </a:extLst>
          </p:cNvPr>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임시 비밀번호 발급</a:t>
            </a:r>
          </a:p>
        </p:txBody>
      </p:sp>
      <p:cxnSp>
        <p:nvCxnSpPr>
          <p:cNvPr id="50" name="직선 화살표 연결선 49">
            <a:extLst>
              <a:ext uri="{FF2B5EF4-FFF2-40B4-BE49-F238E27FC236}">
                <a16:creationId xmlns:a16="http://schemas.microsoft.com/office/drawing/2014/main" id="{1183B2BD-C81E-4FD9-9790-1F4D4A40C993}"/>
              </a:ext>
            </a:extLst>
          </p:cNvPr>
          <p:cNvCxnSpPr>
            <a:cxnSpLocks/>
            <a:endCxn id="49" idx="0"/>
          </p:cNvCxnSpPr>
          <p:nvPr/>
        </p:nvCxnSpPr>
        <p:spPr>
          <a:xfrm>
            <a:off x="8726367" y="302521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FA2A0B1-1ECC-47DF-A9E2-580ADEE41784}"/>
              </a:ext>
            </a:extLst>
          </p:cNvPr>
          <p:cNvCxnSpPr>
            <a:cxnSpLocks/>
          </p:cNvCxnSpPr>
          <p:nvPr/>
        </p:nvCxnSpPr>
        <p:spPr>
          <a:xfrm>
            <a:off x="8699469" y="353700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a:extLst>
              <a:ext uri="{FF2B5EF4-FFF2-40B4-BE49-F238E27FC236}">
                <a16:creationId xmlns:a16="http://schemas.microsoft.com/office/drawing/2014/main" id="{5B04DC80-F52B-4F4A-AB43-020CB34549EB}"/>
              </a:ext>
            </a:extLst>
          </p:cNvPr>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cxnSp>
        <p:nvCxnSpPr>
          <p:cNvPr id="54" name="직선 화살표 연결선 53">
            <a:extLst>
              <a:ext uri="{FF2B5EF4-FFF2-40B4-BE49-F238E27FC236}">
                <a16:creationId xmlns:a16="http://schemas.microsoft.com/office/drawing/2014/main" id="{B3C8322A-7DF9-46E3-9135-004BA81096E1}"/>
              </a:ext>
            </a:extLst>
          </p:cNvPr>
          <p:cNvCxnSpPr>
            <a:cxnSpLocks/>
          </p:cNvCxnSpPr>
          <p:nvPr/>
        </p:nvCxnSpPr>
        <p:spPr>
          <a:xfrm>
            <a:off x="8717983" y="406673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396EE29-28B7-43EC-A31E-26F39D3F79B5}"/>
              </a:ext>
            </a:extLst>
          </p:cNvPr>
          <p:cNvSpPr/>
          <p:nvPr/>
        </p:nvSpPr>
        <p:spPr>
          <a:xfrm>
            <a:off x="8309367" y="460754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56" name="순서도: 처리 55">
            <a:extLst>
              <a:ext uri="{FF2B5EF4-FFF2-40B4-BE49-F238E27FC236}">
                <a16:creationId xmlns:a16="http://schemas.microsoft.com/office/drawing/2014/main" id="{C9825DDF-1632-4152-88C9-8AD8FAE2F382}"/>
              </a:ext>
            </a:extLst>
          </p:cNvPr>
          <p:cNvSpPr/>
          <p:nvPr/>
        </p:nvSpPr>
        <p:spPr>
          <a:xfrm>
            <a:off x="8175447" y="375178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findPw</a:t>
            </a:r>
            <a:r>
              <a:rPr lang="en-US" altLang="ko-KR" sz="900" dirty="0">
                <a:solidFill>
                  <a:schemeClr val="tx1"/>
                </a:solidFill>
              </a:rPr>
              <a:t>()</a:t>
            </a:r>
            <a:endParaRPr lang="ko-KR" altLang="en-US" sz="900" dirty="0">
              <a:solidFill>
                <a:schemeClr val="tx1"/>
              </a:solidFill>
            </a:endParaRPr>
          </a:p>
        </p:txBody>
      </p:sp>
      <p:sp>
        <p:nvSpPr>
          <p:cNvPr id="57" name="순서도: 처리 56">
            <a:extLst>
              <a:ext uri="{FF2B5EF4-FFF2-40B4-BE49-F238E27FC236}">
                <a16:creationId xmlns:a16="http://schemas.microsoft.com/office/drawing/2014/main" id="{020DBF53-6212-44EA-B083-C0C767F222BC}"/>
              </a:ext>
            </a:extLst>
          </p:cNvPr>
          <p:cNvSpPr/>
          <p:nvPr/>
        </p:nvSpPr>
        <p:spPr>
          <a:xfrm>
            <a:off x="7895449" y="4284332"/>
            <a:ext cx="128112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UserFindPwOkAction.java</a:t>
            </a:r>
            <a:endParaRPr lang="ko-KR" altLang="en-US" sz="900" dirty="0">
              <a:solidFill>
                <a:schemeClr val="tx1"/>
              </a:solidFill>
            </a:endParaRPr>
          </a:p>
        </p:txBody>
      </p:sp>
      <p:cxnSp>
        <p:nvCxnSpPr>
          <p:cNvPr id="58" name="연결선: 꺾임 57">
            <a:extLst>
              <a:ext uri="{FF2B5EF4-FFF2-40B4-BE49-F238E27FC236}">
                <a16:creationId xmlns:a16="http://schemas.microsoft.com/office/drawing/2014/main" id="{7FEDF1D8-6DBD-4D3A-95F4-5D6D3C367719}"/>
              </a:ext>
            </a:extLst>
          </p:cNvPr>
          <p:cNvCxnSpPr>
            <a:cxnSpLocks/>
            <a:stCxn id="57" idx="3"/>
            <a:endCxn id="52" idx="5"/>
          </p:cNvCxnSpPr>
          <p:nvPr/>
        </p:nvCxnSpPr>
        <p:spPr>
          <a:xfrm flipH="1" flipV="1">
            <a:off x="9104603" y="2863194"/>
            <a:ext cx="71966" cy="1579971"/>
          </a:xfrm>
          <a:prstGeom prst="bentConnector3">
            <a:avLst>
              <a:gd name="adj1" fmla="val -1371934"/>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1A0AA3C9-F184-466F-B3E4-3F2CAADC8300}"/>
              </a:ext>
            </a:extLst>
          </p:cNvPr>
          <p:cNvSpPr/>
          <p:nvPr/>
        </p:nvSpPr>
        <p:spPr>
          <a:xfrm>
            <a:off x="9505859" y="4488262"/>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67" name="직선 화살표 연결선 66">
            <a:extLst>
              <a:ext uri="{FF2B5EF4-FFF2-40B4-BE49-F238E27FC236}">
                <a16:creationId xmlns:a16="http://schemas.microsoft.com/office/drawing/2014/main" id="{16787CF8-8094-4931-8CC5-53A3D4372E19}"/>
              </a:ext>
            </a:extLst>
          </p:cNvPr>
          <p:cNvCxnSpPr>
            <a:cxnSpLocks/>
          </p:cNvCxnSpPr>
          <p:nvPr/>
        </p:nvCxnSpPr>
        <p:spPr>
          <a:xfrm>
            <a:off x="8726357" y="4607545"/>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a:extLst>
              <a:ext uri="{FF2B5EF4-FFF2-40B4-BE49-F238E27FC236}">
                <a16:creationId xmlns:a16="http://schemas.microsoft.com/office/drawing/2014/main" id="{BB5E72E8-7EEF-419F-8DFD-E53776DD5E1C}"/>
              </a:ext>
            </a:extLst>
          </p:cNvPr>
          <p:cNvSpPr/>
          <p:nvPr/>
        </p:nvSpPr>
        <p:spPr>
          <a:xfrm>
            <a:off x="9482006" y="3434549"/>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전송 실패</a:t>
            </a:r>
            <a:endParaRPr lang="en-US" altLang="ko-KR" sz="900" dirty="0">
              <a:solidFill>
                <a:schemeClr val="tx1"/>
              </a:solidFill>
            </a:endParaRPr>
          </a:p>
          <a:p>
            <a:pPr algn="ctr">
              <a:defRPr/>
            </a:pPr>
            <a:endParaRPr lang="ko-KR" altLang="en-US" sz="900" dirty="0">
              <a:solidFill>
                <a:schemeClr val="tx1"/>
              </a:solidFill>
            </a:endParaRPr>
          </a:p>
        </p:txBody>
      </p:sp>
      <p:sp>
        <p:nvSpPr>
          <p:cNvPr id="73" name="순서도: 수행의 시작/종료 72">
            <a:extLst>
              <a:ext uri="{FF2B5EF4-FFF2-40B4-BE49-F238E27FC236}">
                <a16:creationId xmlns:a16="http://schemas.microsoft.com/office/drawing/2014/main" id="{DEC6580E-0B35-453F-AA1A-7A7084E85351}"/>
              </a:ext>
            </a:extLst>
          </p:cNvPr>
          <p:cNvSpPr/>
          <p:nvPr/>
        </p:nvSpPr>
        <p:spPr>
          <a:xfrm>
            <a:off x="9898789" y="370831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76" name="직사각형 75">
            <a:extLst>
              <a:ext uri="{FF2B5EF4-FFF2-40B4-BE49-F238E27FC236}">
                <a16:creationId xmlns:a16="http://schemas.microsoft.com/office/drawing/2014/main" id="{086B409B-5763-4F09-8022-742CF85616AD}"/>
              </a:ext>
            </a:extLst>
          </p:cNvPr>
          <p:cNvSpPr/>
          <p:nvPr/>
        </p:nvSpPr>
        <p:spPr>
          <a:xfrm>
            <a:off x="6923754" y="2739772"/>
            <a:ext cx="1281120" cy="5078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ID</a:t>
            </a:r>
          </a:p>
          <a:p>
            <a:pPr lvl="0">
              <a:defRPr/>
            </a:pPr>
            <a:r>
              <a:rPr lang="en-US" altLang="ko-KR" sz="900" dirty="0"/>
              <a:t>   - EMAIL</a:t>
            </a:r>
          </a:p>
        </p:txBody>
      </p:sp>
      <p:sp>
        <p:nvSpPr>
          <p:cNvPr id="77" name="순서도: 처리 76">
            <a:extLst>
              <a:ext uri="{FF2B5EF4-FFF2-40B4-BE49-F238E27FC236}">
                <a16:creationId xmlns:a16="http://schemas.microsoft.com/office/drawing/2014/main" id="{F4D8882D-7D8A-49FB-B065-E2AD1FB34DFD}"/>
              </a:ext>
            </a:extLst>
          </p:cNvPr>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이메일이 전송되었습니다</a:t>
            </a:r>
            <a:r>
              <a:rPr lang="en-US" altLang="ko-KR" sz="9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78" name="순서도: 수행의 시작/종료 77">
            <a:extLst>
              <a:ext uri="{FF2B5EF4-FFF2-40B4-BE49-F238E27FC236}">
                <a16:creationId xmlns:a16="http://schemas.microsoft.com/office/drawing/2014/main" id="{EFAEAD13-B267-47FE-BFD1-6953E09E2821}"/>
              </a:ext>
            </a:extLst>
          </p:cNvPr>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cxnSp>
        <p:nvCxnSpPr>
          <p:cNvPr id="80" name="연결선: 꺾임 79">
            <a:extLst>
              <a:ext uri="{FF2B5EF4-FFF2-40B4-BE49-F238E27FC236}">
                <a16:creationId xmlns:a16="http://schemas.microsoft.com/office/drawing/2014/main" id="{E6989225-2058-4827-A853-9A10BC8AE21D}"/>
              </a:ext>
            </a:extLst>
          </p:cNvPr>
          <p:cNvCxnSpPr>
            <a:cxnSpLocks/>
            <a:stCxn id="59" idx="1"/>
            <a:endCxn id="66" idx="1"/>
          </p:cNvCxnSpPr>
          <p:nvPr/>
        </p:nvCxnSpPr>
        <p:spPr>
          <a:xfrm rot="10800000" flipV="1">
            <a:off x="4574014" y="2348879"/>
            <a:ext cx="1521987" cy="364799"/>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EE1B082-94F6-477A-B4C9-126CD80FC464}"/>
              </a:ext>
            </a:extLst>
          </p:cNvPr>
          <p:cNvCxnSpPr>
            <a:cxnSpLocks/>
            <a:stCxn id="59" idx="3"/>
            <a:endCxn id="52" idx="1"/>
          </p:cNvCxnSpPr>
          <p:nvPr/>
        </p:nvCxnSpPr>
        <p:spPr>
          <a:xfrm>
            <a:off x="7104112" y="2348880"/>
            <a:ext cx="1584427" cy="364800"/>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6" name="그림 85" descr="모니터, 컴퓨터이(가) 표시된 사진&#10;&#10;자동 생성된 설명">
            <a:extLst>
              <a:ext uri="{FF2B5EF4-FFF2-40B4-BE49-F238E27FC236}">
                <a16:creationId xmlns:a16="http://schemas.microsoft.com/office/drawing/2014/main" id="{C72359D9-1973-452E-BC6C-23B497A61D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2374" y="3584728"/>
            <a:ext cx="611352" cy="611352"/>
          </a:xfrm>
          <a:prstGeom prst="rect">
            <a:avLst/>
          </a:prstGeom>
        </p:spPr>
      </p:pic>
      <p:sp>
        <p:nvSpPr>
          <p:cNvPr id="87" name="직사각형 86">
            <a:extLst>
              <a:ext uri="{FF2B5EF4-FFF2-40B4-BE49-F238E27FC236}">
                <a16:creationId xmlns:a16="http://schemas.microsoft.com/office/drawing/2014/main" id="{7F6E3998-5FD5-42A7-9BD8-E43F40CE5EB2}"/>
              </a:ext>
            </a:extLst>
          </p:cNvPr>
          <p:cNvSpPr/>
          <p:nvPr/>
        </p:nvSpPr>
        <p:spPr>
          <a:xfrm>
            <a:off x="6926800" y="4073299"/>
            <a:ext cx="881248" cy="230832"/>
          </a:xfrm>
          <a:prstGeom prst="rect">
            <a:avLst/>
          </a:prstGeom>
        </p:spPr>
        <p:txBody>
          <a:bodyPr wrap="square">
            <a:spAutoFit/>
          </a:bodyPr>
          <a:lstStyle/>
          <a:p>
            <a:pPr lvl="0">
              <a:defRPr/>
            </a:pPr>
            <a:r>
              <a:rPr lang="en-US" altLang="ko-KR" sz="900" dirty="0"/>
              <a:t>TABLE_USER</a:t>
            </a:r>
          </a:p>
        </p:txBody>
      </p:sp>
      <p:cxnSp>
        <p:nvCxnSpPr>
          <p:cNvPr id="88" name="직선 화살표 연결선 87">
            <a:extLst>
              <a:ext uri="{FF2B5EF4-FFF2-40B4-BE49-F238E27FC236}">
                <a16:creationId xmlns:a16="http://schemas.microsoft.com/office/drawing/2014/main" id="{69FD1B36-E9E4-4C22-803C-C995FD788B82}"/>
              </a:ext>
            </a:extLst>
          </p:cNvPr>
          <p:cNvCxnSpPr>
            <a:cxnSpLocks/>
          </p:cNvCxnSpPr>
          <p:nvPr/>
        </p:nvCxnSpPr>
        <p:spPr>
          <a:xfrm>
            <a:off x="7730127" y="3868954"/>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51135A95-D7CC-472B-BF5A-0B54E01FE0A5}"/>
              </a:ext>
            </a:extLst>
          </p:cNvPr>
          <p:cNvCxnSpPr>
            <a:cxnSpLocks/>
          </p:cNvCxnSpPr>
          <p:nvPr/>
        </p:nvCxnSpPr>
        <p:spPr>
          <a:xfrm flipH="1">
            <a:off x="7724669" y="3994490"/>
            <a:ext cx="317598" cy="4625"/>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189272"/>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901044688"/>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89499">
                  <a:extLst>
                    <a:ext uri="{9D8B030D-6E8A-4147-A177-3AD203B41FA5}">
                      <a16:colId xmlns:a16="http://schemas.microsoft.com/office/drawing/2014/main" val="20001"/>
                    </a:ext>
                  </a:extLst>
                </a:gridCol>
                <a:gridCol w="2376264">
                  <a:extLst>
                    <a:ext uri="{9D8B030D-6E8A-4147-A177-3AD203B41FA5}">
                      <a16:colId xmlns:a16="http://schemas.microsoft.com/office/drawing/2014/main" val="20003"/>
                    </a:ext>
                  </a:extLst>
                </a:gridCol>
                <a:gridCol w="2449857">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dirty="0" err="1">
                          <a:solidFill>
                            <a:schemeClr val="tx1"/>
                          </a:solidFill>
                        </a:rPr>
                        <a: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마이페이지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2. </a:t>
                      </a:r>
                      <a:r>
                        <a:rPr lang="ko-KR" altLang="en-US" sz="1000" b="1" dirty="0">
                          <a:solidFill>
                            <a:schemeClr val="tx1"/>
                          </a:solidFill>
                        </a:rPr>
                        <a:t>포인트 충전소</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3. </a:t>
                      </a:r>
                      <a:r>
                        <a:rPr lang="ko-KR" altLang="en-US" sz="1000" b="1" dirty="0">
                          <a:solidFill>
                            <a:schemeClr val="tx1"/>
                          </a:solidFill>
                        </a:rPr>
                        <a:t>충전</a:t>
                      </a:r>
                      <a:r>
                        <a:rPr lang="en-US" altLang="ko-KR" sz="1000" b="1" dirty="0">
                          <a:solidFill>
                            <a:schemeClr val="tx1"/>
                          </a:solidFill>
                        </a:rPr>
                        <a:t>/</a:t>
                      </a:r>
                      <a:r>
                        <a:rPr lang="ko-KR" altLang="en-US" sz="1000" b="1" dirty="0">
                          <a:solidFill>
                            <a:schemeClr val="tx1"/>
                          </a:solidFill>
                        </a:rPr>
                        <a:t>사용 내역</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8</a:t>
            </a:fld>
            <a:endParaRPr lang="en-US" altLang="en-US" sz="900"/>
          </a:p>
        </p:txBody>
      </p:sp>
      <p:sp>
        <p:nvSpPr>
          <p:cNvPr id="59" name="순서도: 문서 58">
            <a:extLst>
              <a:ext uri="{FF2B5EF4-FFF2-40B4-BE49-F238E27FC236}">
                <a16:creationId xmlns:a16="http://schemas.microsoft.com/office/drawing/2014/main" id="{A3B4BF6F-4851-44E5-9670-B3D00673B062}"/>
              </a:ext>
            </a:extLst>
          </p:cNvPr>
          <p:cNvSpPr/>
          <p:nvPr/>
        </p:nvSpPr>
        <p:spPr>
          <a:xfrm>
            <a:off x="2629193" y="230403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header</a:t>
            </a:r>
            <a:endParaRPr lang="ko-KR" altLang="en-US" sz="900" dirty="0">
              <a:solidFill>
                <a:schemeClr val="tx1"/>
              </a:solidFill>
            </a:endParaRPr>
          </a:p>
        </p:txBody>
      </p:sp>
      <p:sp>
        <p:nvSpPr>
          <p:cNvPr id="60" name="순서도: 문서 59">
            <a:extLst>
              <a:ext uri="{FF2B5EF4-FFF2-40B4-BE49-F238E27FC236}">
                <a16:creationId xmlns:a16="http://schemas.microsoft.com/office/drawing/2014/main" id="{D2AFD4CA-36F5-48C2-8CED-622A24AF502B}"/>
              </a:ext>
            </a:extLst>
          </p:cNvPr>
          <p:cNvSpPr/>
          <p:nvPr/>
        </p:nvSpPr>
        <p:spPr>
          <a:xfrm>
            <a:off x="4789433" y="230403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sideBar</a:t>
            </a:r>
            <a:endParaRPr lang="ko-KR" altLang="en-US" sz="900" dirty="0">
              <a:solidFill>
                <a:schemeClr val="tx1"/>
              </a:solidFill>
            </a:endParaRPr>
          </a:p>
        </p:txBody>
      </p:sp>
      <p:sp>
        <p:nvSpPr>
          <p:cNvPr id="62" name="순서도: 처리 61">
            <a:extLst>
              <a:ext uri="{FF2B5EF4-FFF2-40B4-BE49-F238E27FC236}">
                <a16:creationId xmlns:a16="http://schemas.microsoft.com/office/drawing/2014/main" id="{8819915B-78EC-406D-BE46-15DD7726DB04}"/>
              </a:ext>
            </a:extLst>
          </p:cNvPr>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마이페이지</a:t>
            </a:r>
          </a:p>
        </p:txBody>
      </p:sp>
      <p:sp>
        <p:nvSpPr>
          <p:cNvPr id="67" name="순서도: 문서 66">
            <a:extLst>
              <a:ext uri="{FF2B5EF4-FFF2-40B4-BE49-F238E27FC236}">
                <a16:creationId xmlns:a16="http://schemas.microsoft.com/office/drawing/2014/main" id="{2770E788-36D0-409B-9D9A-87156E800D54}"/>
              </a:ext>
            </a:extLst>
          </p:cNvPr>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myPage_list.jsp</a:t>
            </a:r>
            <a:endParaRPr lang="ko-KR" altLang="en-US" sz="900" dirty="0">
              <a:solidFill>
                <a:schemeClr val="tx1"/>
              </a:solidFill>
            </a:endParaRPr>
          </a:p>
        </p:txBody>
      </p:sp>
      <p:cxnSp>
        <p:nvCxnSpPr>
          <p:cNvPr id="69" name="연결선: 꺾임 68">
            <a:extLst>
              <a:ext uri="{FF2B5EF4-FFF2-40B4-BE49-F238E27FC236}">
                <a16:creationId xmlns:a16="http://schemas.microsoft.com/office/drawing/2014/main" id="{94C5E547-00FC-4A8E-A524-BB0F0B04F13E}"/>
              </a:ext>
            </a:extLst>
          </p:cNvPr>
          <p:cNvCxnSpPr>
            <a:cxnSpLocks/>
            <a:stCxn id="59" idx="2"/>
            <a:endCxn id="62" idx="1"/>
          </p:cNvCxnSpPr>
          <p:nvPr/>
        </p:nvCxnSpPr>
        <p:spPr>
          <a:xfrm rot="16200000" flipH="1">
            <a:off x="3243415" y="2490538"/>
            <a:ext cx="339709" cy="560040"/>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7E200CD7-DE35-4710-A3C3-8C87080DEA15}"/>
              </a:ext>
            </a:extLst>
          </p:cNvPr>
          <p:cNvCxnSpPr>
            <a:cxnSpLocks/>
            <a:stCxn id="60" idx="2"/>
            <a:endCxn id="62" idx="3"/>
          </p:cNvCxnSpPr>
          <p:nvPr/>
        </p:nvCxnSpPr>
        <p:spPr>
          <a:xfrm rot="5400000">
            <a:off x="4835603" y="2482526"/>
            <a:ext cx="339709" cy="576064"/>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FFFC95C8-08A0-49B6-925F-99E07794B73F}"/>
              </a:ext>
            </a:extLst>
          </p:cNvPr>
          <p:cNvCxnSpPr>
            <a:cxnSpLocks/>
          </p:cNvCxnSpPr>
          <p:nvPr/>
        </p:nvCxnSpPr>
        <p:spPr>
          <a:xfrm>
            <a:off x="4205357" y="309924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3DF0DBD-57DF-4E41-AB09-0B41AB5548FE}"/>
              </a:ext>
            </a:extLst>
          </p:cNvPr>
          <p:cNvSpPr/>
          <p:nvPr/>
        </p:nvSpPr>
        <p:spPr>
          <a:xfrm>
            <a:off x="5345282" y="2558185"/>
            <a:ext cx="1024136" cy="1200329"/>
          </a:xfrm>
          <a:prstGeom prst="rect">
            <a:avLst/>
          </a:prstGeom>
        </p:spPr>
        <p:txBody>
          <a:bodyPr wrap="square">
            <a:spAutoFit/>
          </a:bodyPr>
          <a:lstStyle/>
          <a:p>
            <a:pPr lvl="0">
              <a:defRPr/>
            </a:pPr>
            <a:r>
              <a:rPr lang="ko-KR" altLang="en-US" sz="900" dirty="0"/>
              <a:t>사이드바 </a:t>
            </a:r>
            <a:endParaRPr lang="en-US" altLang="ko-KR" sz="900" dirty="0"/>
          </a:p>
          <a:p>
            <a:pPr lvl="0">
              <a:defRPr/>
            </a:pPr>
            <a:r>
              <a:rPr lang="en-US" altLang="ko-KR" sz="900" dirty="0"/>
              <a:t>- </a:t>
            </a:r>
            <a:r>
              <a:rPr lang="ko-KR" altLang="en-US" sz="900" dirty="0"/>
              <a:t>내 포인트</a:t>
            </a:r>
            <a:endParaRPr lang="en-US" altLang="ko-KR" sz="900" dirty="0"/>
          </a:p>
          <a:p>
            <a:pPr lvl="0">
              <a:defRPr/>
            </a:pPr>
            <a:r>
              <a:rPr lang="en-US" altLang="ko-KR" sz="900" dirty="0"/>
              <a:t>- </a:t>
            </a:r>
            <a:r>
              <a:rPr lang="ko-KR" altLang="en-US" sz="900" dirty="0"/>
              <a:t>메인 </a:t>
            </a:r>
            <a:endParaRPr lang="en-US" altLang="ko-KR" sz="900" dirty="0"/>
          </a:p>
          <a:p>
            <a:pPr lvl="0">
              <a:defRPr/>
            </a:pPr>
            <a:r>
              <a:rPr lang="en-US" altLang="ko-KR" sz="900" dirty="0"/>
              <a:t>- </a:t>
            </a:r>
            <a:r>
              <a:rPr lang="ko-KR" altLang="en-US" sz="900" dirty="0"/>
              <a:t>로그아웃 </a:t>
            </a:r>
            <a:endParaRPr lang="en-US" altLang="ko-KR" sz="900" dirty="0"/>
          </a:p>
          <a:p>
            <a:pPr lvl="0">
              <a:defRPr/>
            </a:pPr>
            <a:r>
              <a:rPr lang="en-US" altLang="ko-KR" sz="900" dirty="0"/>
              <a:t>- </a:t>
            </a:r>
            <a:r>
              <a:rPr lang="ko-KR" altLang="en-US" sz="900" dirty="0"/>
              <a:t>마이페이지</a:t>
            </a:r>
          </a:p>
          <a:p>
            <a:pPr lvl="0">
              <a:defRPr/>
            </a:pPr>
            <a:r>
              <a:rPr lang="en-US" altLang="ko-KR" sz="900" dirty="0"/>
              <a:t>- </a:t>
            </a:r>
            <a:r>
              <a:rPr lang="ko-KR" altLang="en-US" sz="900" dirty="0"/>
              <a:t>진행 이벤트</a:t>
            </a:r>
            <a:endParaRPr lang="en-US" altLang="ko-KR" sz="900" dirty="0"/>
          </a:p>
          <a:p>
            <a:pPr lvl="0">
              <a:defRPr/>
            </a:pPr>
            <a:r>
              <a:rPr lang="en-US" altLang="ko-KR" sz="900" dirty="0"/>
              <a:t>- </a:t>
            </a:r>
            <a:r>
              <a:rPr lang="ko-KR" altLang="en-US" sz="900" dirty="0"/>
              <a:t>자유 게시판</a:t>
            </a:r>
            <a:endParaRPr lang="en-US" altLang="ko-KR" sz="900" dirty="0"/>
          </a:p>
          <a:p>
            <a:pPr lvl="0">
              <a:defRPr/>
            </a:pPr>
            <a:r>
              <a:rPr lang="en-US" altLang="ko-KR" sz="900" dirty="0"/>
              <a:t>- </a:t>
            </a:r>
            <a:r>
              <a:rPr lang="ko-KR" altLang="en-US" sz="900" dirty="0"/>
              <a:t>후기 게시판</a:t>
            </a:r>
            <a:endParaRPr lang="en-US" altLang="ko-KR" sz="900" dirty="0"/>
          </a:p>
        </p:txBody>
      </p:sp>
      <p:sp>
        <p:nvSpPr>
          <p:cNvPr id="75" name="순서도: 처리 74">
            <a:extLst>
              <a:ext uri="{FF2B5EF4-FFF2-40B4-BE49-F238E27FC236}">
                <a16:creationId xmlns:a16="http://schemas.microsoft.com/office/drawing/2014/main" id="{669B893E-0AC6-4F4A-8C15-22E64868241C}"/>
              </a:ext>
            </a:extLst>
          </p:cNvPr>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포인트 충전소</a:t>
            </a:r>
          </a:p>
        </p:txBody>
      </p:sp>
      <p:sp>
        <p:nvSpPr>
          <p:cNvPr id="83" name="순서도: 처리 82">
            <a:extLst>
              <a:ext uri="{FF2B5EF4-FFF2-40B4-BE49-F238E27FC236}">
                <a16:creationId xmlns:a16="http://schemas.microsoft.com/office/drawing/2014/main" id="{FD539AE8-BE07-44CF-99A8-BE3685CA9DFA}"/>
              </a:ext>
            </a:extLst>
          </p:cNvPr>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충전</a:t>
            </a:r>
            <a:r>
              <a:rPr lang="en-US" altLang="ko-KR" sz="900" dirty="0">
                <a:solidFill>
                  <a:schemeClr val="tx1"/>
                </a:solidFill>
              </a:rPr>
              <a:t>/</a:t>
            </a:r>
            <a:r>
              <a:rPr lang="ko-KR" altLang="en-US" sz="900" dirty="0">
                <a:solidFill>
                  <a:schemeClr val="tx1"/>
                </a:solidFill>
              </a:rPr>
              <a:t>사용 내역</a:t>
            </a:r>
          </a:p>
        </p:txBody>
      </p:sp>
      <p:sp>
        <p:nvSpPr>
          <p:cNvPr id="84" name="순서도: 처리 83">
            <a:extLst>
              <a:ext uri="{FF2B5EF4-FFF2-40B4-BE49-F238E27FC236}">
                <a16:creationId xmlns:a16="http://schemas.microsoft.com/office/drawing/2014/main" id="{C875D638-B8EC-4F6C-A8F5-B90A7BC648A6}"/>
              </a:ext>
            </a:extLst>
          </p:cNvPr>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내가 쓴 글</a:t>
            </a:r>
          </a:p>
        </p:txBody>
      </p:sp>
      <p:sp>
        <p:nvSpPr>
          <p:cNvPr id="87" name="순서도: 처리 86">
            <a:extLst>
              <a:ext uri="{FF2B5EF4-FFF2-40B4-BE49-F238E27FC236}">
                <a16:creationId xmlns:a16="http://schemas.microsoft.com/office/drawing/2014/main" id="{A5923D64-3CCB-440E-B1F6-69C309E5B555}"/>
              </a:ext>
            </a:extLst>
          </p:cNvPr>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내가 쓴 댓글</a:t>
            </a:r>
          </a:p>
        </p:txBody>
      </p:sp>
      <p:sp>
        <p:nvSpPr>
          <p:cNvPr id="88" name="순서도: 처리 87">
            <a:extLst>
              <a:ext uri="{FF2B5EF4-FFF2-40B4-BE49-F238E27FC236}">
                <a16:creationId xmlns:a16="http://schemas.microsoft.com/office/drawing/2014/main" id="{66E7571B-402F-45BE-B062-AECFD1393D8F}"/>
              </a:ext>
            </a:extLst>
          </p:cNvPr>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회원정보 수정</a:t>
            </a:r>
          </a:p>
        </p:txBody>
      </p:sp>
      <p:sp>
        <p:nvSpPr>
          <p:cNvPr id="89" name="순서도: 처리 88">
            <a:extLst>
              <a:ext uri="{FF2B5EF4-FFF2-40B4-BE49-F238E27FC236}">
                <a16:creationId xmlns:a16="http://schemas.microsoft.com/office/drawing/2014/main" id="{06EE24F1-9D78-47EC-B93E-DC418A4EA8E3}"/>
              </a:ext>
            </a:extLst>
          </p:cNvPr>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탈퇴</a:t>
            </a:r>
          </a:p>
        </p:txBody>
      </p:sp>
      <p:sp>
        <p:nvSpPr>
          <p:cNvPr id="94" name="순서도: 연결자 93">
            <a:extLst>
              <a:ext uri="{FF2B5EF4-FFF2-40B4-BE49-F238E27FC236}">
                <a16:creationId xmlns:a16="http://schemas.microsoft.com/office/drawing/2014/main" id="{7C1F349E-27D7-44BC-8AED-589805879013}"/>
              </a:ext>
            </a:extLst>
          </p:cNvPr>
          <p:cNvSpPr/>
          <p:nvPr/>
        </p:nvSpPr>
        <p:spPr>
          <a:xfrm flipV="1">
            <a:off x="3063311" y="409871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5" name="직사각형 94">
            <a:extLst>
              <a:ext uri="{FF2B5EF4-FFF2-40B4-BE49-F238E27FC236}">
                <a16:creationId xmlns:a16="http://schemas.microsoft.com/office/drawing/2014/main" id="{6066A498-132F-4E70-8D78-00864170C47C}"/>
              </a:ext>
            </a:extLst>
          </p:cNvPr>
          <p:cNvSpPr/>
          <p:nvPr/>
        </p:nvSpPr>
        <p:spPr>
          <a:xfrm>
            <a:off x="3123467" y="4044049"/>
            <a:ext cx="545621" cy="230832"/>
          </a:xfrm>
          <a:prstGeom prst="rect">
            <a:avLst/>
          </a:prstGeom>
        </p:spPr>
        <p:txBody>
          <a:bodyPr wrap="square">
            <a:spAutoFit/>
          </a:bodyPr>
          <a:lstStyle/>
          <a:p>
            <a:pPr lvl="0">
              <a:defRPr/>
            </a:pPr>
            <a:r>
              <a:rPr lang="en-US" altLang="ko-KR" sz="900" dirty="0"/>
              <a:t>step 2</a:t>
            </a:r>
          </a:p>
        </p:txBody>
      </p:sp>
      <p:sp>
        <p:nvSpPr>
          <p:cNvPr id="96" name="순서도: 연결자 95">
            <a:extLst>
              <a:ext uri="{FF2B5EF4-FFF2-40B4-BE49-F238E27FC236}">
                <a16:creationId xmlns:a16="http://schemas.microsoft.com/office/drawing/2014/main" id="{85856474-8D93-4CB9-A0F7-6B6D4BACB03F}"/>
              </a:ext>
            </a:extLst>
          </p:cNvPr>
          <p:cNvSpPr/>
          <p:nvPr/>
        </p:nvSpPr>
        <p:spPr>
          <a:xfrm flipV="1">
            <a:off x="3063930" y="461920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7" name="직사각형 96">
            <a:extLst>
              <a:ext uri="{FF2B5EF4-FFF2-40B4-BE49-F238E27FC236}">
                <a16:creationId xmlns:a16="http://schemas.microsoft.com/office/drawing/2014/main" id="{02F17DFC-439E-4D27-8965-F99AE7DD9470}"/>
              </a:ext>
            </a:extLst>
          </p:cNvPr>
          <p:cNvSpPr/>
          <p:nvPr/>
        </p:nvSpPr>
        <p:spPr>
          <a:xfrm>
            <a:off x="3124086" y="4564534"/>
            <a:ext cx="545621" cy="230832"/>
          </a:xfrm>
          <a:prstGeom prst="rect">
            <a:avLst/>
          </a:prstGeom>
        </p:spPr>
        <p:txBody>
          <a:bodyPr wrap="square">
            <a:spAutoFit/>
          </a:bodyPr>
          <a:lstStyle/>
          <a:p>
            <a:pPr lvl="0">
              <a:defRPr/>
            </a:pPr>
            <a:r>
              <a:rPr lang="en-US" altLang="ko-KR" sz="900" dirty="0"/>
              <a:t>step 4</a:t>
            </a:r>
          </a:p>
        </p:txBody>
      </p:sp>
      <p:sp>
        <p:nvSpPr>
          <p:cNvPr id="98" name="순서도: 연결자 97">
            <a:extLst>
              <a:ext uri="{FF2B5EF4-FFF2-40B4-BE49-F238E27FC236}">
                <a16:creationId xmlns:a16="http://schemas.microsoft.com/office/drawing/2014/main" id="{5EE70A75-6270-4721-A480-4C475588C8E3}"/>
              </a:ext>
            </a:extLst>
          </p:cNvPr>
          <p:cNvSpPr/>
          <p:nvPr/>
        </p:nvSpPr>
        <p:spPr>
          <a:xfrm flipV="1">
            <a:off x="3071488" y="513154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9" name="직사각형 98">
            <a:extLst>
              <a:ext uri="{FF2B5EF4-FFF2-40B4-BE49-F238E27FC236}">
                <a16:creationId xmlns:a16="http://schemas.microsoft.com/office/drawing/2014/main" id="{BBFE474C-BC57-4395-8589-8534A6599D80}"/>
              </a:ext>
            </a:extLst>
          </p:cNvPr>
          <p:cNvSpPr/>
          <p:nvPr/>
        </p:nvSpPr>
        <p:spPr>
          <a:xfrm>
            <a:off x="3131644" y="5076875"/>
            <a:ext cx="545621" cy="230832"/>
          </a:xfrm>
          <a:prstGeom prst="rect">
            <a:avLst/>
          </a:prstGeom>
        </p:spPr>
        <p:txBody>
          <a:bodyPr wrap="square">
            <a:spAutoFit/>
          </a:bodyPr>
          <a:lstStyle/>
          <a:p>
            <a:pPr lvl="0">
              <a:defRPr/>
            </a:pPr>
            <a:r>
              <a:rPr lang="en-US" altLang="ko-KR" sz="900" dirty="0"/>
              <a:t>step 6</a:t>
            </a:r>
          </a:p>
        </p:txBody>
      </p:sp>
      <p:sp>
        <p:nvSpPr>
          <p:cNvPr id="100" name="순서도: 연결자 99">
            <a:extLst>
              <a:ext uri="{FF2B5EF4-FFF2-40B4-BE49-F238E27FC236}">
                <a16:creationId xmlns:a16="http://schemas.microsoft.com/office/drawing/2014/main" id="{07B6E739-B8F0-4256-AC8E-C301FD650F52}"/>
              </a:ext>
            </a:extLst>
          </p:cNvPr>
          <p:cNvSpPr/>
          <p:nvPr/>
        </p:nvSpPr>
        <p:spPr>
          <a:xfrm flipV="1">
            <a:off x="5217310" y="406695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a:extLst>
              <a:ext uri="{FF2B5EF4-FFF2-40B4-BE49-F238E27FC236}">
                <a16:creationId xmlns:a16="http://schemas.microsoft.com/office/drawing/2014/main" id="{98172519-96E2-4992-8C7A-DFD2018F3B6C}"/>
              </a:ext>
            </a:extLst>
          </p:cNvPr>
          <p:cNvSpPr/>
          <p:nvPr/>
        </p:nvSpPr>
        <p:spPr>
          <a:xfrm>
            <a:off x="5277466" y="4012287"/>
            <a:ext cx="545621" cy="230832"/>
          </a:xfrm>
          <a:prstGeom prst="rect">
            <a:avLst/>
          </a:prstGeom>
        </p:spPr>
        <p:txBody>
          <a:bodyPr wrap="square">
            <a:spAutoFit/>
          </a:bodyPr>
          <a:lstStyle/>
          <a:p>
            <a:pPr lvl="0">
              <a:defRPr/>
            </a:pPr>
            <a:r>
              <a:rPr lang="en-US" altLang="ko-KR" sz="900" dirty="0"/>
              <a:t>step 3</a:t>
            </a:r>
          </a:p>
        </p:txBody>
      </p:sp>
      <p:sp>
        <p:nvSpPr>
          <p:cNvPr id="103" name="순서도: 연결자 102">
            <a:extLst>
              <a:ext uri="{FF2B5EF4-FFF2-40B4-BE49-F238E27FC236}">
                <a16:creationId xmlns:a16="http://schemas.microsoft.com/office/drawing/2014/main" id="{26517A28-631A-403B-86BD-4C7C1D64118A}"/>
              </a:ext>
            </a:extLst>
          </p:cNvPr>
          <p:cNvSpPr/>
          <p:nvPr/>
        </p:nvSpPr>
        <p:spPr>
          <a:xfrm flipV="1">
            <a:off x="5216790" y="4615540"/>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a:extLst>
              <a:ext uri="{FF2B5EF4-FFF2-40B4-BE49-F238E27FC236}">
                <a16:creationId xmlns:a16="http://schemas.microsoft.com/office/drawing/2014/main" id="{6CA245DB-C44F-4464-9E80-138986CD21C5}"/>
              </a:ext>
            </a:extLst>
          </p:cNvPr>
          <p:cNvSpPr/>
          <p:nvPr/>
        </p:nvSpPr>
        <p:spPr>
          <a:xfrm>
            <a:off x="5276946" y="4560871"/>
            <a:ext cx="545621" cy="230832"/>
          </a:xfrm>
          <a:prstGeom prst="rect">
            <a:avLst/>
          </a:prstGeom>
        </p:spPr>
        <p:txBody>
          <a:bodyPr wrap="square">
            <a:spAutoFit/>
          </a:bodyPr>
          <a:lstStyle/>
          <a:p>
            <a:pPr lvl="0">
              <a:defRPr/>
            </a:pPr>
            <a:r>
              <a:rPr lang="en-US" altLang="ko-KR" sz="900" dirty="0"/>
              <a:t>step 5</a:t>
            </a:r>
          </a:p>
        </p:txBody>
      </p:sp>
      <p:sp>
        <p:nvSpPr>
          <p:cNvPr id="105" name="순서도: 연결자 104">
            <a:extLst>
              <a:ext uri="{FF2B5EF4-FFF2-40B4-BE49-F238E27FC236}">
                <a16:creationId xmlns:a16="http://schemas.microsoft.com/office/drawing/2014/main" id="{D0ED13D4-B728-44CC-82CB-C947AF02F957}"/>
              </a:ext>
            </a:extLst>
          </p:cNvPr>
          <p:cNvSpPr/>
          <p:nvPr/>
        </p:nvSpPr>
        <p:spPr>
          <a:xfrm flipV="1">
            <a:off x="5224970" y="512659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6" name="직사각형 105">
            <a:extLst>
              <a:ext uri="{FF2B5EF4-FFF2-40B4-BE49-F238E27FC236}">
                <a16:creationId xmlns:a16="http://schemas.microsoft.com/office/drawing/2014/main" id="{49FABA50-F492-4E38-92DA-F9BF1F492EFC}"/>
              </a:ext>
            </a:extLst>
          </p:cNvPr>
          <p:cNvSpPr/>
          <p:nvPr/>
        </p:nvSpPr>
        <p:spPr>
          <a:xfrm>
            <a:off x="5285126" y="5071929"/>
            <a:ext cx="545621" cy="230832"/>
          </a:xfrm>
          <a:prstGeom prst="rect">
            <a:avLst/>
          </a:prstGeom>
        </p:spPr>
        <p:txBody>
          <a:bodyPr wrap="square">
            <a:spAutoFit/>
          </a:bodyPr>
          <a:lstStyle/>
          <a:p>
            <a:pPr lvl="0">
              <a:defRPr/>
            </a:pPr>
            <a:r>
              <a:rPr lang="en-US" altLang="ko-KR" sz="900" dirty="0"/>
              <a:t>step 7</a:t>
            </a:r>
          </a:p>
        </p:txBody>
      </p:sp>
      <p:cxnSp>
        <p:nvCxnSpPr>
          <p:cNvPr id="107" name="연결선: 꺾임 106">
            <a:extLst>
              <a:ext uri="{FF2B5EF4-FFF2-40B4-BE49-F238E27FC236}">
                <a16:creationId xmlns:a16="http://schemas.microsoft.com/office/drawing/2014/main" id="{74061A39-AD31-41CB-B091-BC80D3A61EA1}"/>
              </a:ext>
            </a:extLst>
          </p:cNvPr>
          <p:cNvCxnSpPr>
            <a:cxnSpLocks/>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C69F033A-23AE-4409-9695-6052B682E3A9}"/>
              </a:ext>
            </a:extLst>
          </p:cNvPr>
          <p:cNvCxnSpPr>
            <a:cxnSpLocks/>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a:extLst>
              <a:ext uri="{FF2B5EF4-FFF2-40B4-BE49-F238E27FC236}">
                <a16:creationId xmlns:a16="http://schemas.microsoft.com/office/drawing/2014/main" id="{06C9BCD9-C738-45F7-AF40-324CDA9D7D20}"/>
              </a:ext>
            </a:extLst>
          </p:cNvPr>
          <p:cNvCxnSpPr>
            <a:cxnSpLocks/>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81A45EBC-18FE-441B-950E-3840B2E5A569}"/>
              </a:ext>
            </a:extLst>
          </p:cNvPr>
          <p:cNvCxnSpPr>
            <a:cxnSpLocks/>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EE93DA4D-7E03-4416-88CC-AA6B44B2AEC3}"/>
              </a:ext>
            </a:extLst>
          </p:cNvPr>
          <p:cNvCxnSpPr>
            <a:cxnSpLocks/>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a:extLst>
              <a:ext uri="{FF2B5EF4-FFF2-40B4-BE49-F238E27FC236}">
                <a16:creationId xmlns:a16="http://schemas.microsoft.com/office/drawing/2014/main" id="{16426349-65BD-43C7-8197-A26BE528C6F7}"/>
              </a:ext>
            </a:extLst>
          </p:cNvPr>
          <p:cNvCxnSpPr>
            <a:cxnSpLocks/>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a:extLst>
              <a:ext uri="{FF2B5EF4-FFF2-40B4-BE49-F238E27FC236}">
                <a16:creationId xmlns:a16="http://schemas.microsoft.com/office/drawing/2014/main" id="{BB904B98-99B3-4CFC-97B3-C13EA354A940}"/>
              </a:ext>
            </a:extLst>
          </p:cNvPr>
          <p:cNvSpPr/>
          <p:nvPr/>
        </p:nvSpPr>
        <p:spPr>
          <a:xfrm>
            <a:off x="6819200" y="231144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pointCharge.jsp</a:t>
            </a:r>
            <a:endParaRPr lang="ko-KR" altLang="en-US" sz="900" dirty="0">
              <a:solidFill>
                <a:schemeClr val="tx1"/>
              </a:solidFill>
            </a:endParaRPr>
          </a:p>
        </p:txBody>
      </p:sp>
      <p:sp>
        <p:nvSpPr>
          <p:cNvPr id="119" name="순서도: 처리 118">
            <a:extLst>
              <a:ext uri="{FF2B5EF4-FFF2-40B4-BE49-F238E27FC236}">
                <a16:creationId xmlns:a16="http://schemas.microsoft.com/office/drawing/2014/main" id="{DBF52251-F222-4E04-B253-3B557396D265}"/>
              </a:ext>
            </a:extLst>
          </p:cNvPr>
          <p:cNvSpPr/>
          <p:nvPr/>
        </p:nvSpPr>
        <p:spPr>
          <a:xfrm>
            <a:off x="6844687" y="291748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포인트 충전</a:t>
            </a:r>
          </a:p>
        </p:txBody>
      </p:sp>
      <p:cxnSp>
        <p:nvCxnSpPr>
          <p:cNvPr id="120" name="직선 화살표 연결선 119">
            <a:extLst>
              <a:ext uri="{FF2B5EF4-FFF2-40B4-BE49-F238E27FC236}">
                <a16:creationId xmlns:a16="http://schemas.microsoft.com/office/drawing/2014/main" id="{7262145F-CDC8-4B23-B575-C35CA4FF9CF8}"/>
              </a:ext>
            </a:extLst>
          </p:cNvPr>
          <p:cNvCxnSpPr>
            <a:cxnSpLocks/>
          </p:cNvCxnSpPr>
          <p:nvPr/>
        </p:nvCxnSpPr>
        <p:spPr>
          <a:xfrm>
            <a:off x="7366963" y="2621705"/>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순서도: 처리 120">
            <a:extLst>
              <a:ext uri="{FF2B5EF4-FFF2-40B4-BE49-F238E27FC236}">
                <a16:creationId xmlns:a16="http://schemas.microsoft.com/office/drawing/2014/main" id="{B6C5793D-391A-43C3-86C8-921D594D5680}"/>
              </a:ext>
            </a:extLst>
          </p:cNvPr>
          <p:cNvSpPr/>
          <p:nvPr/>
        </p:nvSpPr>
        <p:spPr>
          <a:xfrm>
            <a:off x="6817437" y="3753941"/>
            <a:ext cx="108293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IMP.request_pay</a:t>
            </a:r>
            <a:r>
              <a:rPr lang="en-US" altLang="ko-KR" sz="900" dirty="0">
                <a:solidFill>
                  <a:schemeClr val="tx1"/>
                </a:solidFill>
              </a:rPr>
              <a:t>()</a:t>
            </a:r>
            <a:endParaRPr lang="ko-KR" altLang="en-US" sz="900" dirty="0">
              <a:solidFill>
                <a:schemeClr val="tx1"/>
              </a:solidFill>
            </a:endParaRPr>
          </a:p>
        </p:txBody>
      </p:sp>
      <p:sp>
        <p:nvSpPr>
          <p:cNvPr id="124" name="순서도: 처리 123">
            <a:extLst>
              <a:ext uri="{FF2B5EF4-FFF2-40B4-BE49-F238E27FC236}">
                <a16:creationId xmlns:a16="http://schemas.microsoft.com/office/drawing/2014/main" id="{F5013BCC-D311-4978-8CF6-C420A1205CC5}"/>
              </a:ext>
            </a:extLst>
          </p:cNvPr>
          <p:cNvSpPr/>
          <p:nvPr/>
        </p:nvSpPr>
        <p:spPr>
          <a:xfrm>
            <a:off x="6817436" y="437203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PointChargeAction.java</a:t>
            </a:r>
            <a:endParaRPr lang="ko-KR" altLang="en-US" sz="900" dirty="0">
              <a:solidFill>
                <a:schemeClr val="tx1"/>
              </a:solidFill>
            </a:endParaRPr>
          </a:p>
        </p:txBody>
      </p:sp>
      <p:cxnSp>
        <p:nvCxnSpPr>
          <p:cNvPr id="125" name="연결선: 꺾임 124">
            <a:extLst>
              <a:ext uri="{FF2B5EF4-FFF2-40B4-BE49-F238E27FC236}">
                <a16:creationId xmlns:a16="http://schemas.microsoft.com/office/drawing/2014/main" id="{478E1B0B-A8F4-43CB-A8DB-97787EFB5F14}"/>
              </a:ext>
            </a:extLst>
          </p:cNvPr>
          <p:cNvCxnSpPr>
            <a:cxnSpLocks/>
            <a:stCxn id="121" idx="1"/>
            <a:endCxn id="119" idx="1"/>
          </p:cNvCxnSpPr>
          <p:nvPr/>
        </p:nvCxnSpPr>
        <p:spPr>
          <a:xfrm rot="10800000" flipH="1">
            <a:off x="6817437" y="3076318"/>
            <a:ext cx="27250" cy="836457"/>
          </a:xfrm>
          <a:prstGeom prst="bentConnector3">
            <a:avLst>
              <a:gd name="adj1" fmla="val -838899"/>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F459DF98-7FDD-488A-85C0-7BAFC7594697}"/>
              </a:ext>
            </a:extLst>
          </p:cNvPr>
          <p:cNvSpPr/>
          <p:nvPr/>
        </p:nvSpPr>
        <p:spPr>
          <a:xfrm>
            <a:off x="6383921" y="3904753"/>
            <a:ext cx="448584" cy="236696"/>
          </a:xfrm>
          <a:prstGeom prst="rect">
            <a:avLst/>
          </a:prstGeom>
        </p:spPr>
        <p:txBody>
          <a:bodyPr wrap="square">
            <a:spAutoFit/>
          </a:bodyPr>
          <a:lstStyle/>
          <a:p>
            <a:pPr lvl="0">
              <a:defRPr/>
            </a:pPr>
            <a:r>
              <a:rPr lang="en-US" altLang="ko-KR" sz="900" dirty="0"/>
              <a:t>NO</a:t>
            </a:r>
          </a:p>
        </p:txBody>
      </p:sp>
      <p:sp>
        <p:nvSpPr>
          <p:cNvPr id="128" name="직사각형 127">
            <a:extLst>
              <a:ext uri="{FF2B5EF4-FFF2-40B4-BE49-F238E27FC236}">
                <a16:creationId xmlns:a16="http://schemas.microsoft.com/office/drawing/2014/main" id="{5D11BCA8-21DC-463B-922F-3035DD5F5921}"/>
              </a:ext>
            </a:extLst>
          </p:cNvPr>
          <p:cNvSpPr/>
          <p:nvPr/>
        </p:nvSpPr>
        <p:spPr>
          <a:xfrm>
            <a:off x="7368796" y="4065260"/>
            <a:ext cx="448584" cy="236696"/>
          </a:xfrm>
          <a:prstGeom prst="rect">
            <a:avLst/>
          </a:prstGeom>
        </p:spPr>
        <p:txBody>
          <a:bodyPr wrap="square">
            <a:spAutoFit/>
          </a:bodyPr>
          <a:lstStyle/>
          <a:p>
            <a:pPr lvl="0">
              <a:defRPr/>
            </a:pPr>
            <a:r>
              <a:rPr lang="en-US" altLang="ko-KR" sz="900" dirty="0"/>
              <a:t>YES</a:t>
            </a:r>
          </a:p>
        </p:txBody>
      </p:sp>
      <p:cxnSp>
        <p:nvCxnSpPr>
          <p:cNvPr id="130" name="직선 화살표 연결선 129">
            <a:extLst>
              <a:ext uri="{FF2B5EF4-FFF2-40B4-BE49-F238E27FC236}">
                <a16:creationId xmlns:a16="http://schemas.microsoft.com/office/drawing/2014/main" id="{188FF413-81FE-451E-8F6B-AE8BAC029C43}"/>
              </a:ext>
            </a:extLst>
          </p:cNvPr>
          <p:cNvCxnSpPr>
            <a:cxnSpLocks/>
          </p:cNvCxnSpPr>
          <p:nvPr/>
        </p:nvCxnSpPr>
        <p:spPr>
          <a:xfrm flipH="1">
            <a:off x="6576614" y="4560871"/>
            <a:ext cx="202289"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a:extLst>
              <a:ext uri="{FF2B5EF4-FFF2-40B4-BE49-F238E27FC236}">
                <a16:creationId xmlns:a16="http://schemas.microsoft.com/office/drawing/2014/main" id="{5914D23C-F7C8-48E6-8E1C-F6292C71706D}"/>
              </a:ext>
            </a:extLst>
          </p:cNvPr>
          <p:cNvSpPr/>
          <p:nvPr/>
        </p:nvSpPr>
        <p:spPr>
          <a:xfrm>
            <a:off x="6207073" y="3325676"/>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결제에 실패 하였습니다</a:t>
            </a:r>
            <a:r>
              <a:rPr lang="en-US" altLang="ko-KR" sz="600" dirty="0">
                <a:solidFill>
                  <a:schemeClr val="tx1"/>
                </a:solidFill>
              </a:rPr>
              <a:t>.</a:t>
            </a:r>
          </a:p>
          <a:p>
            <a:pPr algn="ctr">
              <a:defRPr/>
            </a:pPr>
            <a:r>
              <a:rPr lang="ko-KR" altLang="en-US" sz="600" dirty="0">
                <a:solidFill>
                  <a:schemeClr val="tx1"/>
                </a:solidFill>
              </a:rPr>
              <a:t>에러 내용 </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137" name="순서도: 수행의 시작/종료 136">
            <a:extLst>
              <a:ext uri="{FF2B5EF4-FFF2-40B4-BE49-F238E27FC236}">
                <a16:creationId xmlns:a16="http://schemas.microsoft.com/office/drawing/2014/main" id="{A8A3785C-AFCC-46D5-B8C5-5F190C999CB8}"/>
              </a:ext>
            </a:extLst>
          </p:cNvPr>
          <p:cNvSpPr/>
          <p:nvPr/>
        </p:nvSpPr>
        <p:spPr>
          <a:xfrm>
            <a:off x="6478052" y="352930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41" name="순서도: 처리 140">
            <a:extLst>
              <a:ext uri="{FF2B5EF4-FFF2-40B4-BE49-F238E27FC236}">
                <a16:creationId xmlns:a16="http://schemas.microsoft.com/office/drawing/2014/main" id="{A39454C6-C2BF-4470-9F1D-2C9AB4C9C1F1}"/>
              </a:ext>
            </a:extLst>
          </p:cNvPr>
          <p:cNvSpPr/>
          <p:nvPr/>
        </p:nvSpPr>
        <p:spPr>
          <a:xfrm>
            <a:off x="6817436" y="499011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감사합니다</a:t>
            </a:r>
            <a:r>
              <a:rPr lang="en-US" altLang="ko-KR" sz="600" dirty="0">
                <a:solidFill>
                  <a:schemeClr val="tx1"/>
                </a:solidFill>
              </a:rPr>
              <a:t>. </a:t>
            </a:r>
          </a:p>
          <a:p>
            <a:pPr algn="ctr">
              <a:defRPr/>
            </a:pPr>
            <a:r>
              <a:rPr lang="ko-KR" altLang="en-US" sz="600" dirty="0">
                <a:solidFill>
                  <a:schemeClr val="tx1"/>
                </a:solidFill>
              </a:rPr>
              <a:t>결제가 완료되었습니다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142" name="순서도: 수행의 시작/종료 141">
            <a:extLst>
              <a:ext uri="{FF2B5EF4-FFF2-40B4-BE49-F238E27FC236}">
                <a16:creationId xmlns:a16="http://schemas.microsoft.com/office/drawing/2014/main" id="{96F3A56B-B314-4EB8-885C-FAF64C4467E0}"/>
              </a:ext>
            </a:extLst>
          </p:cNvPr>
          <p:cNvSpPr/>
          <p:nvPr/>
        </p:nvSpPr>
        <p:spPr>
          <a:xfrm>
            <a:off x="7116359" y="520464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43" name="직사각형 142">
            <a:extLst>
              <a:ext uri="{FF2B5EF4-FFF2-40B4-BE49-F238E27FC236}">
                <a16:creationId xmlns:a16="http://schemas.microsoft.com/office/drawing/2014/main" id="{C304A611-2981-47BA-BD6D-B3D9C55B8AEB}"/>
              </a:ext>
            </a:extLst>
          </p:cNvPr>
          <p:cNvSpPr/>
          <p:nvPr/>
        </p:nvSpPr>
        <p:spPr>
          <a:xfrm>
            <a:off x="6076740" y="4697997"/>
            <a:ext cx="1082929" cy="200055"/>
          </a:xfrm>
          <a:prstGeom prst="rect">
            <a:avLst/>
          </a:prstGeom>
        </p:spPr>
        <p:txBody>
          <a:bodyPr wrap="square">
            <a:spAutoFit/>
          </a:bodyPr>
          <a:lstStyle/>
          <a:p>
            <a:pPr lvl="0">
              <a:defRPr/>
            </a:pPr>
            <a:r>
              <a:rPr lang="en-US" altLang="ko-KR" sz="700" dirty="0"/>
              <a:t>TABLE_BOARD_POINT</a:t>
            </a:r>
          </a:p>
        </p:txBody>
      </p:sp>
      <p:sp>
        <p:nvSpPr>
          <p:cNvPr id="146" name="순서도: 문서 145">
            <a:extLst>
              <a:ext uri="{FF2B5EF4-FFF2-40B4-BE49-F238E27FC236}">
                <a16:creationId xmlns:a16="http://schemas.microsoft.com/office/drawing/2014/main" id="{D1B0DA1B-0811-461C-82C7-53935832E87E}"/>
              </a:ext>
            </a:extLst>
          </p:cNvPr>
          <p:cNvSpPr/>
          <p:nvPr/>
        </p:nvSpPr>
        <p:spPr>
          <a:xfrm>
            <a:off x="9261408" y="2986566"/>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pointReceipt.jsp</a:t>
            </a:r>
            <a:endParaRPr lang="ko-KR" altLang="en-US" sz="900" dirty="0">
              <a:solidFill>
                <a:schemeClr val="tx1"/>
              </a:solidFill>
            </a:endParaRPr>
          </a:p>
        </p:txBody>
      </p:sp>
      <p:cxnSp>
        <p:nvCxnSpPr>
          <p:cNvPr id="148" name="연결선: 꺾임 147">
            <a:extLst>
              <a:ext uri="{FF2B5EF4-FFF2-40B4-BE49-F238E27FC236}">
                <a16:creationId xmlns:a16="http://schemas.microsoft.com/office/drawing/2014/main" id="{B87164AC-D9B4-47C9-A78D-321D278E9AEF}"/>
              </a:ext>
            </a:extLst>
          </p:cNvPr>
          <p:cNvCxnSpPr>
            <a:cxnSpLocks/>
            <a:stCxn id="141" idx="2"/>
            <a:endCxn id="146" idx="1"/>
          </p:cNvCxnSpPr>
          <p:nvPr/>
        </p:nvCxnSpPr>
        <p:spPr>
          <a:xfrm rot="5400000" flipH="1" flipV="1">
            <a:off x="7218799" y="3285500"/>
            <a:ext cx="2182710" cy="1902507"/>
          </a:xfrm>
          <a:prstGeom prst="bentConnector4">
            <a:avLst>
              <a:gd name="adj1" fmla="val -10473"/>
              <a:gd name="adj2" fmla="val 7027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a:extLst>
              <a:ext uri="{FF2B5EF4-FFF2-40B4-BE49-F238E27FC236}">
                <a16:creationId xmlns:a16="http://schemas.microsoft.com/office/drawing/2014/main" id="{A2B07F3A-CB84-4522-8F0B-E30E5E7B8484}"/>
              </a:ext>
            </a:extLst>
          </p:cNvPr>
          <p:cNvSpPr/>
          <p:nvPr/>
        </p:nvSpPr>
        <p:spPr>
          <a:xfrm>
            <a:off x="9074640" y="3576838"/>
            <a:ext cx="121529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PointReceiptAction.java</a:t>
            </a:r>
            <a:endParaRPr lang="ko-KR" altLang="en-US" sz="900" dirty="0">
              <a:solidFill>
                <a:schemeClr val="tx1"/>
              </a:solidFill>
            </a:endParaRPr>
          </a:p>
        </p:txBody>
      </p:sp>
      <p:pic>
        <p:nvPicPr>
          <p:cNvPr id="154" name="그림 153" descr="모니터, 컴퓨터이(가) 표시된 사진&#10;&#10;자동 생성된 설명">
            <a:extLst>
              <a:ext uri="{FF2B5EF4-FFF2-40B4-BE49-F238E27FC236}">
                <a16:creationId xmlns:a16="http://schemas.microsoft.com/office/drawing/2014/main" id="{E69A97C4-25D4-49F7-A40A-C14231DA07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4957" y="3950423"/>
            <a:ext cx="508417" cy="508417"/>
          </a:xfrm>
          <a:prstGeom prst="rect">
            <a:avLst/>
          </a:prstGeom>
        </p:spPr>
      </p:pic>
      <p:cxnSp>
        <p:nvCxnSpPr>
          <p:cNvPr id="156" name="직선 화살표 연결선 155">
            <a:extLst>
              <a:ext uri="{FF2B5EF4-FFF2-40B4-BE49-F238E27FC236}">
                <a16:creationId xmlns:a16="http://schemas.microsoft.com/office/drawing/2014/main" id="{F0094F6E-67BB-47A9-8A9A-5D222FC447AF}"/>
              </a:ext>
            </a:extLst>
          </p:cNvPr>
          <p:cNvCxnSpPr>
            <a:cxnSpLocks/>
          </p:cNvCxnSpPr>
          <p:nvPr/>
        </p:nvCxnSpPr>
        <p:spPr>
          <a:xfrm>
            <a:off x="10053841" y="3946397"/>
            <a:ext cx="275584" cy="11281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488075F0-9116-43EC-B004-8E1E2BB9531E}"/>
              </a:ext>
            </a:extLst>
          </p:cNvPr>
          <p:cNvCxnSpPr>
            <a:cxnSpLocks/>
          </p:cNvCxnSpPr>
          <p:nvPr/>
        </p:nvCxnSpPr>
        <p:spPr>
          <a:xfrm flipH="1" flipV="1">
            <a:off x="10023101" y="4011994"/>
            <a:ext cx="274584" cy="11342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81" name="그림 180">
            <a:extLst>
              <a:ext uri="{FF2B5EF4-FFF2-40B4-BE49-F238E27FC236}">
                <a16:creationId xmlns:a16="http://schemas.microsoft.com/office/drawing/2014/main" id="{BA8BBA07-CCB0-4AF1-AF22-C6AED01594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6279541" y="4476240"/>
            <a:ext cx="297073" cy="233485"/>
          </a:xfrm>
          <a:prstGeom prst="rect">
            <a:avLst/>
          </a:prstGeom>
        </p:spPr>
      </p:pic>
      <p:cxnSp>
        <p:nvCxnSpPr>
          <p:cNvPr id="196" name="직선 화살표 연결선 195">
            <a:extLst>
              <a:ext uri="{FF2B5EF4-FFF2-40B4-BE49-F238E27FC236}">
                <a16:creationId xmlns:a16="http://schemas.microsoft.com/office/drawing/2014/main" id="{34E2F5F7-51CF-4866-AAAA-AE2F47D27E97}"/>
              </a:ext>
            </a:extLst>
          </p:cNvPr>
          <p:cNvCxnSpPr>
            <a:cxnSpLocks/>
          </p:cNvCxnSpPr>
          <p:nvPr/>
        </p:nvCxnSpPr>
        <p:spPr>
          <a:xfrm>
            <a:off x="7378108" y="3253396"/>
            <a:ext cx="0" cy="482300"/>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a:extLst>
              <a:ext uri="{FF2B5EF4-FFF2-40B4-BE49-F238E27FC236}">
                <a16:creationId xmlns:a16="http://schemas.microsoft.com/office/drawing/2014/main" id="{F14A9491-8925-45CD-BD1E-CA63449C9B7D}"/>
              </a:ext>
            </a:extLst>
          </p:cNvPr>
          <p:cNvCxnSpPr>
            <a:cxnSpLocks/>
          </p:cNvCxnSpPr>
          <p:nvPr/>
        </p:nvCxnSpPr>
        <p:spPr>
          <a:xfrm>
            <a:off x="7387592" y="4078173"/>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a:extLst>
              <a:ext uri="{FF2B5EF4-FFF2-40B4-BE49-F238E27FC236}">
                <a16:creationId xmlns:a16="http://schemas.microsoft.com/office/drawing/2014/main" id="{AF7F6CA7-5326-4225-8635-6F91B9B4BF51}"/>
              </a:ext>
            </a:extLst>
          </p:cNvPr>
          <p:cNvCxnSpPr>
            <a:cxnSpLocks/>
          </p:cNvCxnSpPr>
          <p:nvPr/>
        </p:nvCxnSpPr>
        <p:spPr>
          <a:xfrm>
            <a:off x="7387954" y="4686657"/>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a:extLst>
              <a:ext uri="{FF2B5EF4-FFF2-40B4-BE49-F238E27FC236}">
                <a16:creationId xmlns:a16="http://schemas.microsoft.com/office/drawing/2014/main" id="{D7043609-09A7-4C79-8B3D-98B2CC5CC85A}"/>
              </a:ext>
            </a:extLst>
          </p:cNvPr>
          <p:cNvCxnSpPr>
            <a:cxnSpLocks/>
          </p:cNvCxnSpPr>
          <p:nvPr/>
        </p:nvCxnSpPr>
        <p:spPr>
          <a:xfrm>
            <a:off x="9700094" y="3287021"/>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a:extLst>
              <a:ext uri="{FF2B5EF4-FFF2-40B4-BE49-F238E27FC236}">
                <a16:creationId xmlns:a16="http://schemas.microsoft.com/office/drawing/2014/main" id="{0BCC3F9E-2D3F-4A78-B151-29EB1FF9B39B}"/>
              </a:ext>
            </a:extLst>
          </p:cNvPr>
          <p:cNvSpPr/>
          <p:nvPr/>
        </p:nvSpPr>
        <p:spPr>
          <a:xfrm>
            <a:off x="10007886" y="4353566"/>
            <a:ext cx="1067452" cy="200055"/>
          </a:xfrm>
          <a:prstGeom prst="rect">
            <a:avLst/>
          </a:prstGeom>
        </p:spPr>
        <p:txBody>
          <a:bodyPr wrap="square">
            <a:spAutoFit/>
          </a:bodyPr>
          <a:lstStyle/>
          <a:p>
            <a:pPr lvl="0">
              <a:defRPr/>
            </a:pPr>
            <a:r>
              <a:rPr lang="en-US" altLang="ko-KR" sz="700" dirty="0"/>
              <a:t>TABLE_BOARD_POINT</a:t>
            </a:r>
          </a:p>
        </p:txBody>
      </p:sp>
      <p:cxnSp>
        <p:nvCxnSpPr>
          <p:cNvPr id="214" name="직선 화살표 연결선 213">
            <a:extLst>
              <a:ext uri="{FF2B5EF4-FFF2-40B4-BE49-F238E27FC236}">
                <a16:creationId xmlns:a16="http://schemas.microsoft.com/office/drawing/2014/main" id="{184D56A4-AAC7-42D0-824C-95F4890BB58F}"/>
              </a:ext>
            </a:extLst>
          </p:cNvPr>
          <p:cNvCxnSpPr>
            <a:cxnSpLocks/>
          </p:cNvCxnSpPr>
          <p:nvPr/>
        </p:nvCxnSpPr>
        <p:spPr>
          <a:xfrm>
            <a:off x="9702032" y="3899183"/>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a:extLst>
              <a:ext uri="{FF2B5EF4-FFF2-40B4-BE49-F238E27FC236}">
                <a16:creationId xmlns:a16="http://schemas.microsoft.com/office/drawing/2014/main" id="{960EED54-1F24-4CAB-98F5-4A3C1EAC5F3D}"/>
              </a:ext>
            </a:extLst>
          </p:cNvPr>
          <p:cNvSpPr/>
          <p:nvPr/>
        </p:nvSpPr>
        <p:spPr>
          <a:xfrm>
            <a:off x="9295904" y="4209471"/>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endParaRPr lang="ko-KR" altLang="en-US" sz="9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2895241904"/>
              </p:ext>
            </p:extLst>
          </p:nvPr>
        </p:nvGraphicFramePr>
        <p:xfrm>
          <a:off x="1197871" y="1700808"/>
          <a:ext cx="9794674" cy="3960440"/>
        </p:xfrm>
        <a:graphic>
          <a:graphicData uri="http://schemas.openxmlformats.org/drawingml/2006/table">
            <a:tbl>
              <a:tblPr>
                <a:tableStyleId>{5C22544A-7EE6-4342-B048-85BDC9FD1C3A}</a:tableStyleId>
              </a:tblPr>
              <a:tblGrid>
                <a:gridCol w="2421760">
                  <a:extLst>
                    <a:ext uri="{9D8B030D-6E8A-4147-A177-3AD203B41FA5}">
                      <a16:colId xmlns:a16="http://schemas.microsoft.com/office/drawing/2014/main" val="20001"/>
                    </a:ext>
                  </a:extLst>
                </a:gridCol>
                <a:gridCol w="2566544">
                  <a:extLst>
                    <a:ext uri="{9D8B030D-6E8A-4147-A177-3AD203B41FA5}">
                      <a16:colId xmlns:a16="http://schemas.microsoft.com/office/drawing/2014/main" val="20002"/>
                    </a:ext>
                  </a:extLst>
                </a:gridCol>
                <a:gridCol w="2492193">
                  <a:extLst>
                    <a:ext uri="{9D8B030D-6E8A-4147-A177-3AD203B41FA5}">
                      <a16:colId xmlns:a16="http://schemas.microsoft.com/office/drawing/2014/main" val="20003"/>
                    </a:ext>
                  </a:extLst>
                </a:gridCol>
                <a:gridCol w="2314177">
                  <a:extLst>
                    <a:ext uri="{9D8B030D-6E8A-4147-A177-3AD203B41FA5}">
                      <a16:colId xmlns:a16="http://schemas.microsoft.com/office/drawing/2014/main" val="20004"/>
                    </a:ext>
                  </a:extLst>
                </a:gridCol>
              </a:tblGrid>
              <a:tr h="342763">
                <a:tc>
                  <a:txBody>
                    <a:bodyPr/>
                    <a:lstStyle/>
                    <a:p>
                      <a:pPr algn="l" latinLnBrk="1">
                        <a:defRPr/>
                      </a:pPr>
                      <a:r>
                        <a:rPr lang="en-US" altLang="ko-KR" sz="1000" b="1" dirty="0">
                          <a:solidFill>
                            <a:schemeClr val="tx1"/>
                          </a:solidFill>
                        </a:rPr>
                        <a:t>STEP 4. </a:t>
                      </a:r>
                      <a:r>
                        <a:rPr lang="ko-KR" altLang="en-US" sz="1000" b="1" dirty="0">
                          <a:solidFill>
                            <a:schemeClr val="tx1"/>
                          </a:solidFill>
                        </a:rPr>
                        <a:t>내가 쓴 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5. </a:t>
                      </a:r>
                      <a:r>
                        <a:rPr lang="ko-KR" altLang="en-US" sz="1000" b="1" dirty="0">
                          <a:solidFill>
                            <a:schemeClr val="tx1"/>
                          </a:solidFill>
                        </a:rPr>
                        <a:t>내가 쓴 댓글</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6. </a:t>
                      </a:r>
                      <a:r>
                        <a:rPr lang="ko-KR" altLang="en-US" sz="1000" b="1" dirty="0">
                          <a:solidFill>
                            <a:schemeClr val="tx1"/>
                          </a:solidFill>
                        </a:rPr>
                        <a:t>회원정보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6-1. </a:t>
                      </a:r>
                      <a:r>
                        <a:rPr lang="ko-KR" altLang="en-US" sz="1000" b="1" dirty="0">
                          <a:solidFill>
                            <a:schemeClr val="tx1"/>
                          </a:solidFill>
                        </a:rPr>
                        <a:t>이름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745623" y="3090492"/>
            <a:ext cx="434734" cy="215444"/>
          </a:xfrm>
          <a:prstGeom prst="rect">
            <a:avLst/>
          </a:prstGeom>
        </p:spPr>
        <p:txBody>
          <a:bodyPr wrap="none">
            <a:spAutoFit/>
          </a:bodyPr>
          <a:lstStyle/>
          <a:p>
            <a:pPr lvl="0">
              <a:defRPr/>
            </a:pPr>
            <a:r>
              <a:rPr lang="en-US" altLang="ko-KR" sz="800" dirty="0"/>
              <a:t>NULL</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9</a:t>
            </a:fld>
            <a:endParaRPr lang="en-US" altLang="en-US" sz="900"/>
          </a:p>
        </p:txBody>
      </p:sp>
      <p:sp>
        <p:nvSpPr>
          <p:cNvPr id="59" name="순서도: 문서 58">
            <a:extLst>
              <a:ext uri="{FF2B5EF4-FFF2-40B4-BE49-F238E27FC236}">
                <a16:creationId xmlns:a16="http://schemas.microsoft.com/office/drawing/2014/main" id="{254BA5D8-7734-4903-AEA0-7DBEB94D960B}"/>
              </a:ext>
            </a:extLst>
          </p:cNvPr>
          <p:cNvSpPr/>
          <p:nvPr/>
        </p:nvSpPr>
        <p:spPr>
          <a:xfrm>
            <a:off x="1919536" y="217067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myWrite.jsp</a:t>
            </a:r>
            <a:endParaRPr lang="ko-KR" altLang="en-US" sz="900" dirty="0">
              <a:solidFill>
                <a:schemeClr val="tx1"/>
              </a:solidFill>
            </a:endParaRPr>
          </a:p>
        </p:txBody>
      </p:sp>
      <p:sp>
        <p:nvSpPr>
          <p:cNvPr id="60" name="순서도: 처리 59">
            <a:extLst>
              <a:ext uri="{FF2B5EF4-FFF2-40B4-BE49-F238E27FC236}">
                <a16:creationId xmlns:a16="http://schemas.microsoft.com/office/drawing/2014/main" id="{24C68C14-A0EA-468D-9E1C-0945C452851A}"/>
              </a:ext>
            </a:extLst>
          </p:cNvPr>
          <p:cNvSpPr/>
          <p:nvPr/>
        </p:nvSpPr>
        <p:spPr>
          <a:xfrm>
            <a:off x="1809291" y="2678166"/>
            <a:ext cx="139459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UserBoardListOkAction.java</a:t>
            </a:r>
            <a:endParaRPr lang="ko-KR" altLang="en-US" sz="900" dirty="0">
              <a:solidFill>
                <a:schemeClr val="tx1"/>
              </a:solidFill>
            </a:endParaRPr>
          </a:p>
        </p:txBody>
      </p:sp>
      <p:cxnSp>
        <p:nvCxnSpPr>
          <p:cNvPr id="62" name="직선 화살표 연결선 61">
            <a:extLst>
              <a:ext uri="{FF2B5EF4-FFF2-40B4-BE49-F238E27FC236}">
                <a16:creationId xmlns:a16="http://schemas.microsoft.com/office/drawing/2014/main" id="{44F7278A-64FF-4E0E-A82F-C11C3ED17FA4}"/>
              </a:ext>
            </a:extLst>
          </p:cNvPr>
          <p:cNvCxnSpPr>
            <a:cxnSpLocks/>
          </p:cNvCxnSpPr>
          <p:nvPr/>
        </p:nvCxnSpPr>
        <p:spPr>
          <a:xfrm>
            <a:off x="2500339" y="247154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53B2A09F-920A-48D9-A285-827D3B15A9FC}"/>
              </a:ext>
            </a:extLst>
          </p:cNvPr>
          <p:cNvCxnSpPr>
            <a:cxnSpLocks/>
          </p:cNvCxnSpPr>
          <p:nvPr/>
        </p:nvCxnSpPr>
        <p:spPr>
          <a:xfrm>
            <a:off x="2500339" y="300690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처리 66">
            <a:extLst>
              <a:ext uri="{FF2B5EF4-FFF2-40B4-BE49-F238E27FC236}">
                <a16:creationId xmlns:a16="http://schemas.microsoft.com/office/drawing/2014/main" id="{C012480B-5716-4AD3-ADDA-2FDFCEF33979}"/>
              </a:ext>
            </a:extLst>
          </p:cNvPr>
          <p:cNvSpPr/>
          <p:nvPr/>
        </p:nvSpPr>
        <p:spPr>
          <a:xfrm>
            <a:off x="2120825"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endParaRPr lang="ko-KR" altLang="en-US" sz="900" dirty="0">
              <a:solidFill>
                <a:schemeClr val="tx1"/>
              </a:solidFill>
            </a:endParaRPr>
          </a:p>
        </p:txBody>
      </p:sp>
      <p:cxnSp>
        <p:nvCxnSpPr>
          <p:cNvPr id="69" name="직선 화살표 연결선 68">
            <a:extLst>
              <a:ext uri="{FF2B5EF4-FFF2-40B4-BE49-F238E27FC236}">
                <a16:creationId xmlns:a16="http://schemas.microsoft.com/office/drawing/2014/main" id="{52107636-B1F7-4C87-A70A-D9FA2F6B5803}"/>
              </a:ext>
            </a:extLst>
          </p:cNvPr>
          <p:cNvCxnSpPr>
            <a:cxnSpLocks/>
          </p:cNvCxnSpPr>
          <p:nvPr/>
        </p:nvCxnSpPr>
        <p:spPr>
          <a:xfrm>
            <a:off x="2536490" y="3394103"/>
            <a:ext cx="0" cy="476894"/>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908758E8-A96E-40EB-9009-AE258BA53F41}"/>
              </a:ext>
            </a:extLst>
          </p:cNvPr>
          <p:cNvCxnSpPr>
            <a:cxnSpLocks/>
            <a:stCxn id="67" idx="1"/>
            <a:endCxn id="73" idx="0"/>
          </p:cNvCxnSpPr>
          <p:nvPr/>
        </p:nvCxnSpPr>
        <p:spPr>
          <a:xfrm rot="10800000" flipV="1">
            <a:off x="1854993" y="3305936"/>
            <a:ext cx="265833" cy="23809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FCBA04A9-4582-4BCF-A0F5-654C6E5F9AE0}"/>
              </a:ext>
            </a:extLst>
          </p:cNvPr>
          <p:cNvSpPr/>
          <p:nvPr/>
        </p:nvSpPr>
        <p:spPr>
          <a:xfrm>
            <a:off x="2525015" y="3517927"/>
            <a:ext cx="684803" cy="215444"/>
          </a:xfrm>
          <a:prstGeom prst="rect">
            <a:avLst/>
          </a:prstGeom>
        </p:spPr>
        <p:txBody>
          <a:bodyPr wrap="none">
            <a:spAutoFit/>
          </a:bodyPr>
          <a:lstStyle/>
          <a:p>
            <a:pPr lvl="0">
              <a:defRPr/>
            </a:pPr>
            <a:r>
              <a:rPr lang="en-US" altLang="ko-KR" sz="800" dirty="0"/>
              <a:t>NOT NULL</a:t>
            </a:r>
            <a:endParaRPr lang="ko-KR" altLang="en-US" sz="800" dirty="0"/>
          </a:p>
        </p:txBody>
      </p:sp>
      <p:sp>
        <p:nvSpPr>
          <p:cNvPr id="73" name="순서도: 처리 72">
            <a:extLst>
              <a:ext uri="{FF2B5EF4-FFF2-40B4-BE49-F238E27FC236}">
                <a16:creationId xmlns:a16="http://schemas.microsoft.com/office/drawing/2014/main" id="{A84120BB-557F-4565-91E3-5638D4E67C6B}"/>
              </a:ext>
            </a:extLst>
          </p:cNvPr>
          <p:cNvSpPr/>
          <p:nvPr/>
        </p:nvSpPr>
        <p:spPr>
          <a:xfrm>
            <a:off x="1234250"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등록된 게시물이 없습니다</a:t>
            </a:r>
            <a:r>
              <a:rPr lang="en-US" altLang="ko-KR" sz="700" dirty="0">
                <a:solidFill>
                  <a:schemeClr val="tx1"/>
                </a:solidFill>
              </a:rPr>
              <a:t>.</a:t>
            </a:r>
            <a:endParaRPr lang="ko-KR" altLang="en-US" sz="700" dirty="0">
              <a:solidFill>
                <a:schemeClr val="tx1"/>
              </a:solidFill>
            </a:endParaRPr>
          </a:p>
        </p:txBody>
      </p:sp>
      <p:sp>
        <p:nvSpPr>
          <p:cNvPr id="82" name="순서도: 처리 81">
            <a:extLst>
              <a:ext uri="{FF2B5EF4-FFF2-40B4-BE49-F238E27FC236}">
                <a16:creationId xmlns:a16="http://schemas.microsoft.com/office/drawing/2014/main" id="{B3AF075F-66EA-4741-AF27-976E7C5ADC56}"/>
              </a:ext>
            </a:extLst>
          </p:cNvPr>
          <p:cNvSpPr/>
          <p:nvPr/>
        </p:nvSpPr>
        <p:spPr>
          <a:xfrm>
            <a:off x="2151859" y="3876653"/>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제목</a:t>
            </a:r>
          </a:p>
        </p:txBody>
      </p:sp>
      <p:sp>
        <p:nvSpPr>
          <p:cNvPr id="93" name="순서도: 문서 92">
            <a:extLst>
              <a:ext uri="{FF2B5EF4-FFF2-40B4-BE49-F238E27FC236}">
                <a16:creationId xmlns:a16="http://schemas.microsoft.com/office/drawing/2014/main" id="{B46C7D50-BAE9-4997-B7D5-55E2138E31CA}"/>
              </a:ext>
            </a:extLst>
          </p:cNvPr>
          <p:cNvSpPr/>
          <p:nvPr/>
        </p:nvSpPr>
        <p:spPr>
          <a:xfrm>
            <a:off x="1809291"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ReviewBoardView.jsp</a:t>
            </a:r>
            <a:endParaRPr lang="ko-KR" altLang="en-US" sz="900" dirty="0">
              <a:solidFill>
                <a:schemeClr val="tx1"/>
              </a:solidFill>
            </a:endParaRPr>
          </a:p>
        </p:txBody>
      </p:sp>
      <p:sp>
        <p:nvSpPr>
          <p:cNvPr id="95" name="순서도: 문서 94">
            <a:extLst>
              <a:ext uri="{FF2B5EF4-FFF2-40B4-BE49-F238E27FC236}">
                <a16:creationId xmlns:a16="http://schemas.microsoft.com/office/drawing/2014/main" id="{282787BA-0008-40BC-A2AB-EC088C947110}"/>
              </a:ext>
            </a:extLst>
          </p:cNvPr>
          <p:cNvSpPr/>
          <p:nvPr/>
        </p:nvSpPr>
        <p:spPr>
          <a:xfrm>
            <a:off x="1809291"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FreeBoardView.jsp</a:t>
            </a:r>
            <a:endParaRPr lang="ko-KR" altLang="en-US" sz="900" dirty="0">
              <a:solidFill>
                <a:schemeClr val="tx1"/>
              </a:solidFill>
            </a:endParaRPr>
          </a:p>
        </p:txBody>
      </p:sp>
      <p:sp>
        <p:nvSpPr>
          <p:cNvPr id="96" name="순서도: 문서 95">
            <a:extLst>
              <a:ext uri="{FF2B5EF4-FFF2-40B4-BE49-F238E27FC236}">
                <a16:creationId xmlns:a16="http://schemas.microsoft.com/office/drawing/2014/main" id="{8E377766-4C00-498A-AE2F-CB6514F24863}"/>
              </a:ext>
            </a:extLst>
          </p:cNvPr>
          <p:cNvSpPr/>
          <p:nvPr/>
        </p:nvSpPr>
        <p:spPr>
          <a:xfrm>
            <a:off x="1809291"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ko-KR" altLang="en-US" sz="900" dirty="0">
              <a:solidFill>
                <a:schemeClr val="tx1"/>
              </a:solidFill>
            </a:endParaRPr>
          </a:p>
        </p:txBody>
      </p:sp>
      <p:cxnSp>
        <p:nvCxnSpPr>
          <p:cNvPr id="97" name="연결선: 꺾임 96">
            <a:extLst>
              <a:ext uri="{FF2B5EF4-FFF2-40B4-BE49-F238E27FC236}">
                <a16:creationId xmlns:a16="http://schemas.microsoft.com/office/drawing/2014/main" id="{DDF43A30-5FC0-47FF-824F-855A86EFABC2}"/>
              </a:ext>
            </a:extLst>
          </p:cNvPr>
          <p:cNvCxnSpPr>
            <a:cxnSpLocks/>
            <a:stCxn id="82" idx="1"/>
            <a:endCxn id="96" idx="1"/>
          </p:cNvCxnSpPr>
          <p:nvPr/>
        </p:nvCxnSpPr>
        <p:spPr>
          <a:xfrm rot="10800000" flipV="1">
            <a:off x="1809291" y="4006864"/>
            <a:ext cx="342568" cy="469620"/>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a:extLst>
              <a:ext uri="{FF2B5EF4-FFF2-40B4-BE49-F238E27FC236}">
                <a16:creationId xmlns:a16="http://schemas.microsoft.com/office/drawing/2014/main" id="{A6FF6D0F-545F-4A16-A20C-492D881FB348}"/>
              </a:ext>
            </a:extLst>
          </p:cNvPr>
          <p:cNvCxnSpPr>
            <a:cxnSpLocks/>
            <a:stCxn id="82" idx="1"/>
            <a:endCxn id="95" idx="1"/>
          </p:cNvCxnSpPr>
          <p:nvPr/>
        </p:nvCxnSpPr>
        <p:spPr>
          <a:xfrm rot="10800000" flipV="1">
            <a:off x="1809291" y="4006864"/>
            <a:ext cx="342568" cy="919296"/>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F13DA490-DABD-45F6-A6F4-6F9481E0DEE8}"/>
              </a:ext>
            </a:extLst>
          </p:cNvPr>
          <p:cNvCxnSpPr>
            <a:cxnSpLocks/>
            <a:stCxn id="82" idx="1"/>
            <a:endCxn id="93" idx="1"/>
          </p:cNvCxnSpPr>
          <p:nvPr/>
        </p:nvCxnSpPr>
        <p:spPr>
          <a:xfrm rot="10800000" flipV="1">
            <a:off x="1809291" y="4006864"/>
            <a:ext cx="342568" cy="1354284"/>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직사각형 99">
            <a:extLst>
              <a:ext uri="{FF2B5EF4-FFF2-40B4-BE49-F238E27FC236}">
                <a16:creationId xmlns:a16="http://schemas.microsoft.com/office/drawing/2014/main" id="{5FFF5569-F051-40D4-A493-5184A0BFCDF6}"/>
              </a:ext>
            </a:extLst>
          </p:cNvPr>
          <p:cNvSpPr/>
          <p:nvPr/>
        </p:nvSpPr>
        <p:spPr>
          <a:xfrm>
            <a:off x="4177915" y="3090492"/>
            <a:ext cx="434734" cy="215444"/>
          </a:xfrm>
          <a:prstGeom prst="rect">
            <a:avLst/>
          </a:prstGeom>
        </p:spPr>
        <p:txBody>
          <a:bodyPr wrap="none">
            <a:spAutoFit/>
          </a:bodyPr>
          <a:lstStyle/>
          <a:p>
            <a:pPr lvl="0">
              <a:defRPr/>
            </a:pPr>
            <a:r>
              <a:rPr lang="en-US" altLang="ko-KR" sz="800" dirty="0"/>
              <a:t>NULL</a:t>
            </a:r>
            <a:endParaRPr lang="ko-KR" altLang="en-US" sz="800" dirty="0"/>
          </a:p>
        </p:txBody>
      </p:sp>
      <p:sp>
        <p:nvSpPr>
          <p:cNvPr id="101" name="순서도: 문서 100">
            <a:extLst>
              <a:ext uri="{FF2B5EF4-FFF2-40B4-BE49-F238E27FC236}">
                <a16:creationId xmlns:a16="http://schemas.microsoft.com/office/drawing/2014/main" id="{80EFBB3F-E9E7-4247-B238-2D2D735F4955}"/>
              </a:ext>
            </a:extLst>
          </p:cNvPr>
          <p:cNvSpPr/>
          <p:nvPr/>
        </p:nvSpPr>
        <p:spPr>
          <a:xfrm>
            <a:off x="4351828" y="217067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myReply.jsp</a:t>
            </a:r>
            <a:endParaRPr lang="ko-KR" altLang="en-US" sz="900" dirty="0">
              <a:solidFill>
                <a:schemeClr val="tx1"/>
              </a:solidFill>
            </a:endParaRPr>
          </a:p>
        </p:txBody>
      </p:sp>
      <p:sp>
        <p:nvSpPr>
          <p:cNvPr id="103" name="순서도: 처리 102">
            <a:extLst>
              <a:ext uri="{FF2B5EF4-FFF2-40B4-BE49-F238E27FC236}">
                <a16:creationId xmlns:a16="http://schemas.microsoft.com/office/drawing/2014/main" id="{8EA5286D-BB66-412C-9BA4-1E0481CCAC3D}"/>
              </a:ext>
            </a:extLst>
          </p:cNvPr>
          <p:cNvSpPr/>
          <p:nvPr/>
        </p:nvSpPr>
        <p:spPr>
          <a:xfrm>
            <a:off x="4241584" y="2678166"/>
            <a:ext cx="135036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UserBoardReplyListOkAction.java</a:t>
            </a:r>
            <a:endParaRPr lang="ko-KR" altLang="en-US" sz="900" dirty="0">
              <a:solidFill>
                <a:schemeClr val="tx1"/>
              </a:solidFill>
            </a:endParaRPr>
          </a:p>
        </p:txBody>
      </p:sp>
      <p:cxnSp>
        <p:nvCxnSpPr>
          <p:cNvPr id="104" name="직선 화살표 연결선 103">
            <a:extLst>
              <a:ext uri="{FF2B5EF4-FFF2-40B4-BE49-F238E27FC236}">
                <a16:creationId xmlns:a16="http://schemas.microsoft.com/office/drawing/2014/main" id="{86F1B4AF-A0A8-41A4-B867-AD94324899AF}"/>
              </a:ext>
            </a:extLst>
          </p:cNvPr>
          <p:cNvCxnSpPr>
            <a:cxnSpLocks/>
          </p:cNvCxnSpPr>
          <p:nvPr/>
        </p:nvCxnSpPr>
        <p:spPr>
          <a:xfrm>
            <a:off x="4932631" y="247154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226DDA78-4BF4-4FF7-A7A6-82C610CA6F19}"/>
              </a:ext>
            </a:extLst>
          </p:cNvPr>
          <p:cNvCxnSpPr>
            <a:cxnSpLocks/>
          </p:cNvCxnSpPr>
          <p:nvPr/>
        </p:nvCxnSpPr>
        <p:spPr>
          <a:xfrm>
            <a:off x="4932631" y="300690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6" name="순서도: 처리 105">
            <a:extLst>
              <a:ext uri="{FF2B5EF4-FFF2-40B4-BE49-F238E27FC236}">
                <a16:creationId xmlns:a16="http://schemas.microsoft.com/office/drawing/2014/main" id="{6FEE5BAA-8021-4F0C-BBE5-1C17CE00C61D}"/>
              </a:ext>
            </a:extLst>
          </p:cNvPr>
          <p:cNvSpPr/>
          <p:nvPr/>
        </p:nvSpPr>
        <p:spPr>
          <a:xfrm>
            <a:off x="4553117"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endParaRPr lang="ko-KR" altLang="en-US" sz="900" dirty="0">
              <a:solidFill>
                <a:schemeClr val="tx1"/>
              </a:solidFill>
            </a:endParaRPr>
          </a:p>
        </p:txBody>
      </p:sp>
      <p:cxnSp>
        <p:nvCxnSpPr>
          <p:cNvPr id="107" name="직선 화살표 연결선 106">
            <a:extLst>
              <a:ext uri="{FF2B5EF4-FFF2-40B4-BE49-F238E27FC236}">
                <a16:creationId xmlns:a16="http://schemas.microsoft.com/office/drawing/2014/main" id="{D001BDDD-D13F-4050-A737-F65B867289F8}"/>
              </a:ext>
            </a:extLst>
          </p:cNvPr>
          <p:cNvCxnSpPr>
            <a:cxnSpLocks/>
          </p:cNvCxnSpPr>
          <p:nvPr/>
        </p:nvCxnSpPr>
        <p:spPr>
          <a:xfrm>
            <a:off x="4968782" y="3394103"/>
            <a:ext cx="0" cy="476894"/>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E4FAA19F-BDA5-48EB-88ED-EFFBC304AF8C}"/>
              </a:ext>
            </a:extLst>
          </p:cNvPr>
          <p:cNvCxnSpPr>
            <a:cxnSpLocks/>
            <a:stCxn id="106" idx="1"/>
            <a:endCxn id="112" idx="0"/>
          </p:cNvCxnSpPr>
          <p:nvPr/>
        </p:nvCxnSpPr>
        <p:spPr>
          <a:xfrm rot="10800000" flipV="1">
            <a:off x="4287285" y="3305936"/>
            <a:ext cx="265833" cy="23809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0" name="직사각형 109">
            <a:extLst>
              <a:ext uri="{FF2B5EF4-FFF2-40B4-BE49-F238E27FC236}">
                <a16:creationId xmlns:a16="http://schemas.microsoft.com/office/drawing/2014/main" id="{028CB55E-E080-433F-8AB6-077BED901C9F}"/>
              </a:ext>
            </a:extLst>
          </p:cNvPr>
          <p:cNvSpPr/>
          <p:nvPr/>
        </p:nvSpPr>
        <p:spPr>
          <a:xfrm>
            <a:off x="4957307" y="3517927"/>
            <a:ext cx="684803" cy="215444"/>
          </a:xfrm>
          <a:prstGeom prst="rect">
            <a:avLst/>
          </a:prstGeom>
        </p:spPr>
        <p:txBody>
          <a:bodyPr wrap="none">
            <a:spAutoFit/>
          </a:bodyPr>
          <a:lstStyle/>
          <a:p>
            <a:pPr lvl="0">
              <a:defRPr/>
            </a:pPr>
            <a:r>
              <a:rPr lang="en-US" altLang="ko-KR" sz="800" dirty="0"/>
              <a:t>NOT NULL</a:t>
            </a:r>
            <a:endParaRPr lang="ko-KR" altLang="en-US" sz="800" dirty="0"/>
          </a:p>
        </p:txBody>
      </p:sp>
      <p:sp>
        <p:nvSpPr>
          <p:cNvPr id="112" name="순서도: 처리 111">
            <a:extLst>
              <a:ext uri="{FF2B5EF4-FFF2-40B4-BE49-F238E27FC236}">
                <a16:creationId xmlns:a16="http://schemas.microsoft.com/office/drawing/2014/main" id="{6E33678E-0994-4BAF-BE2C-CDB8A93D4D71}"/>
              </a:ext>
            </a:extLst>
          </p:cNvPr>
          <p:cNvSpPr/>
          <p:nvPr/>
        </p:nvSpPr>
        <p:spPr>
          <a:xfrm>
            <a:off x="3666542"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등록된 댓글이 없습니다</a:t>
            </a:r>
            <a:r>
              <a:rPr lang="en-US" altLang="ko-KR" sz="700" dirty="0">
                <a:solidFill>
                  <a:schemeClr val="tx1"/>
                </a:solidFill>
              </a:rPr>
              <a:t>.</a:t>
            </a:r>
            <a:endParaRPr lang="ko-KR" altLang="en-US" sz="700" dirty="0">
              <a:solidFill>
                <a:schemeClr val="tx1"/>
              </a:solidFill>
            </a:endParaRPr>
          </a:p>
        </p:txBody>
      </p:sp>
      <p:sp>
        <p:nvSpPr>
          <p:cNvPr id="113" name="순서도: 처리 112">
            <a:extLst>
              <a:ext uri="{FF2B5EF4-FFF2-40B4-BE49-F238E27FC236}">
                <a16:creationId xmlns:a16="http://schemas.microsoft.com/office/drawing/2014/main" id="{76D27461-3B09-4390-8746-F09006029189}"/>
              </a:ext>
            </a:extLst>
          </p:cNvPr>
          <p:cNvSpPr/>
          <p:nvPr/>
        </p:nvSpPr>
        <p:spPr>
          <a:xfrm>
            <a:off x="4584151" y="3876652"/>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댓글 내용</a:t>
            </a:r>
          </a:p>
        </p:txBody>
      </p:sp>
      <p:sp>
        <p:nvSpPr>
          <p:cNvPr id="117" name="순서도: 문서 116">
            <a:extLst>
              <a:ext uri="{FF2B5EF4-FFF2-40B4-BE49-F238E27FC236}">
                <a16:creationId xmlns:a16="http://schemas.microsoft.com/office/drawing/2014/main" id="{BE076B78-C4C9-4626-B29D-ED30F449B99F}"/>
              </a:ext>
            </a:extLst>
          </p:cNvPr>
          <p:cNvSpPr/>
          <p:nvPr/>
        </p:nvSpPr>
        <p:spPr>
          <a:xfrm>
            <a:off x="4241583"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ReviewBoardView.jsp</a:t>
            </a:r>
            <a:endParaRPr lang="ko-KR" altLang="en-US" sz="900" dirty="0">
              <a:solidFill>
                <a:schemeClr val="tx1"/>
              </a:solidFill>
            </a:endParaRPr>
          </a:p>
        </p:txBody>
      </p:sp>
      <p:sp>
        <p:nvSpPr>
          <p:cNvPr id="118" name="순서도: 문서 117">
            <a:extLst>
              <a:ext uri="{FF2B5EF4-FFF2-40B4-BE49-F238E27FC236}">
                <a16:creationId xmlns:a16="http://schemas.microsoft.com/office/drawing/2014/main" id="{1A7F3980-091A-498C-A8CD-CD7488783485}"/>
              </a:ext>
            </a:extLst>
          </p:cNvPr>
          <p:cNvSpPr/>
          <p:nvPr/>
        </p:nvSpPr>
        <p:spPr>
          <a:xfrm>
            <a:off x="4241583"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FreeBoardView.jsp</a:t>
            </a:r>
            <a:endParaRPr lang="ko-KR" altLang="en-US" sz="900" dirty="0">
              <a:solidFill>
                <a:schemeClr val="tx1"/>
              </a:solidFill>
            </a:endParaRPr>
          </a:p>
        </p:txBody>
      </p:sp>
      <p:sp>
        <p:nvSpPr>
          <p:cNvPr id="119" name="순서도: 문서 118">
            <a:extLst>
              <a:ext uri="{FF2B5EF4-FFF2-40B4-BE49-F238E27FC236}">
                <a16:creationId xmlns:a16="http://schemas.microsoft.com/office/drawing/2014/main" id="{E2322293-154F-4DC5-A993-8E62C10BFA91}"/>
              </a:ext>
            </a:extLst>
          </p:cNvPr>
          <p:cNvSpPr/>
          <p:nvPr/>
        </p:nvSpPr>
        <p:spPr>
          <a:xfrm>
            <a:off x="4241583"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ko-KR" altLang="en-US" sz="900" dirty="0">
              <a:solidFill>
                <a:schemeClr val="tx1"/>
              </a:solidFill>
            </a:endParaRPr>
          </a:p>
        </p:txBody>
      </p:sp>
      <p:cxnSp>
        <p:nvCxnSpPr>
          <p:cNvPr id="120" name="연결선: 꺾임 119">
            <a:extLst>
              <a:ext uri="{FF2B5EF4-FFF2-40B4-BE49-F238E27FC236}">
                <a16:creationId xmlns:a16="http://schemas.microsoft.com/office/drawing/2014/main" id="{CA20DB82-B7E2-4AA6-A708-5F9F21AEA8AD}"/>
              </a:ext>
            </a:extLst>
          </p:cNvPr>
          <p:cNvCxnSpPr>
            <a:cxnSpLocks/>
            <a:stCxn id="113" idx="1"/>
            <a:endCxn id="119" idx="1"/>
          </p:cNvCxnSpPr>
          <p:nvPr/>
        </p:nvCxnSpPr>
        <p:spPr>
          <a:xfrm rot="10800000" flipV="1">
            <a:off x="4241583" y="4026518"/>
            <a:ext cx="342568" cy="449966"/>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a:extLst>
              <a:ext uri="{FF2B5EF4-FFF2-40B4-BE49-F238E27FC236}">
                <a16:creationId xmlns:a16="http://schemas.microsoft.com/office/drawing/2014/main" id="{6A9F0163-02DD-4B49-B811-02C53194B096}"/>
              </a:ext>
            </a:extLst>
          </p:cNvPr>
          <p:cNvCxnSpPr>
            <a:cxnSpLocks/>
            <a:stCxn id="113" idx="1"/>
            <a:endCxn id="118" idx="1"/>
          </p:cNvCxnSpPr>
          <p:nvPr/>
        </p:nvCxnSpPr>
        <p:spPr>
          <a:xfrm rot="10800000" flipV="1">
            <a:off x="4241583" y="4026518"/>
            <a:ext cx="342568" cy="899642"/>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a:extLst>
              <a:ext uri="{FF2B5EF4-FFF2-40B4-BE49-F238E27FC236}">
                <a16:creationId xmlns:a16="http://schemas.microsoft.com/office/drawing/2014/main" id="{64A74DB2-74BD-43FA-B627-89E98CC2CC07}"/>
              </a:ext>
            </a:extLst>
          </p:cNvPr>
          <p:cNvCxnSpPr>
            <a:cxnSpLocks/>
            <a:stCxn id="113" idx="1"/>
            <a:endCxn id="117" idx="1"/>
          </p:cNvCxnSpPr>
          <p:nvPr/>
        </p:nvCxnSpPr>
        <p:spPr>
          <a:xfrm rot="10800000" flipV="1">
            <a:off x="4241583" y="4026518"/>
            <a:ext cx="342568" cy="1334630"/>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a:extLst>
              <a:ext uri="{FF2B5EF4-FFF2-40B4-BE49-F238E27FC236}">
                <a16:creationId xmlns:a16="http://schemas.microsoft.com/office/drawing/2014/main" id="{2E866BAD-5375-413E-B7DB-23C1D9F87E8E}"/>
              </a:ext>
            </a:extLst>
          </p:cNvPr>
          <p:cNvSpPr/>
          <p:nvPr/>
        </p:nvSpPr>
        <p:spPr>
          <a:xfrm>
            <a:off x="6913460" y="236050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myPage_info.jsp</a:t>
            </a:r>
            <a:endParaRPr lang="ko-KR" altLang="en-US" sz="900" dirty="0">
              <a:solidFill>
                <a:schemeClr val="tx1"/>
              </a:solidFill>
            </a:endParaRPr>
          </a:p>
        </p:txBody>
      </p:sp>
      <p:sp>
        <p:nvSpPr>
          <p:cNvPr id="177" name="순서도: 처리 176">
            <a:extLst>
              <a:ext uri="{FF2B5EF4-FFF2-40B4-BE49-F238E27FC236}">
                <a16:creationId xmlns:a16="http://schemas.microsoft.com/office/drawing/2014/main" id="{BAB2B352-739E-469F-85AD-72017F1C5F14}"/>
              </a:ext>
            </a:extLst>
          </p:cNvPr>
          <p:cNvSpPr/>
          <p:nvPr/>
        </p:nvSpPr>
        <p:spPr>
          <a:xfrm>
            <a:off x="6949151" y="286799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이름</a:t>
            </a:r>
          </a:p>
        </p:txBody>
      </p:sp>
      <p:sp>
        <p:nvSpPr>
          <p:cNvPr id="178" name="순서도: 처리 177">
            <a:extLst>
              <a:ext uri="{FF2B5EF4-FFF2-40B4-BE49-F238E27FC236}">
                <a16:creationId xmlns:a16="http://schemas.microsoft.com/office/drawing/2014/main" id="{34644DE0-1002-456B-8746-44463A3E3DEF}"/>
              </a:ext>
            </a:extLst>
          </p:cNvPr>
          <p:cNvSpPr/>
          <p:nvPr/>
        </p:nvSpPr>
        <p:spPr>
          <a:xfrm>
            <a:off x="6949151" y="341136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이메일</a:t>
            </a:r>
          </a:p>
        </p:txBody>
      </p:sp>
      <p:sp>
        <p:nvSpPr>
          <p:cNvPr id="179" name="순서도: 처리 178">
            <a:extLst>
              <a:ext uri="{FF2B5EF4-FFF2-40B4-BE49-F238E27FC236}">
                <a16:creationId xmlns:a16="http://schemas.microsoft.com/office/drawing/2014/main" id="{F4AAF1BE-1895-4622-AABB-80B96152E0B0}"/>
              </a:ext>
            </a:extLst>
          </p:cNvPr>
          <p:cNvSpPr/>
          <p:nvPr/>
        </p:nvSpPr>
        <p:spPr>
          <a:xfrm>
            <a:off x="6949151" y="390896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주소</a:t>
            </a:r>
          </a:p>
        </p:txBody>
      </p:sp>
      <p:sp>
        <p:nvSpPr>
          <p:cNvPr id="180" name="순서도: 연결자 179">
            <a:extLst>
              <a:ext uri="{FF2B5EF4-FFF2-40B4-BE49-F238E27FC236}">
                <a16:creationId xmlns:a16="http://schemas.microsoft.com/office/drawing/2014/main" id="{44AA3C5A-A110-4CF9-9F00-E4FF301C168B}"/>
              </a:ext>
            </a:extLst>
          </p:cNvPr>
          <p:cNvSpPr/>
          <p:nvPr/>
        </p:nvSpPr>
        <p:spPr>
          <a:xfrm flipV="1">
            <a:off x="7399293" y="323776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1" name="직사각형 180">
            <a:extLst>
              <a:ext uri="{FF2B5EF4-FFF2-40B4-BE49-F238E27FC236}">
                <a16:creationId xmlns:a16="http://schemas.microsoft.com/office/drawing/2014/main" id="{99AABED8-1A6F-40F7-8977-11106F6BDD77}"/>
              </a:ext>
            </a:extLst>
          </p:cNvPr>
          <p:cNvSpPr/>
          <p:nvPr/>
        </p:nvSpPr>
        <p:spPr>
          <a:xfrm>
            <a:off x="7459449" y="3183094"/>
            <a:ext cx="696336" cy="230832"/>
          </a:xfrm>
          <a:prstGeom prst="rect">
            <a:avLst/>
          </a:prstGeom>
        </p:spPr>
        <p:txBody>
          <a:bodyPr wrap="square">
            <a:spAutoFit/>
          </a:bodyPr>
          <a:lstStyle/>
          <a:p>
            <a:pPr lvl="0">
              <a:defRPr/>
            </a:pPr>
            <a:r>
              <a:rPr lang="en-US" altLang="ko-KR" sz="900" dirty="0"/>
              <a:t>step 6-1</a:t>
            </a:r>
          </a:p>
        </p:txBody>
      </p:sp>
      <p:sp>
        <p:nvSpPr>
          <p:cNvPr id="182" name="순서도: 연결자 181">
            <a:extLst>
              <a:ext uri="{FF2B5EF4-FFF2-40B4-BE49-F238E27FC236}">
                <a16:creationId xmlns:a16="http://schemas.microsoft.com/office/drawing/2014/main" id="{5029BB94-449B-4F76-9D37-294F310CFEB9}"/>
              </a:ext>
            </a:extLst>
          </p:cNvPr>
          <p:cNvSpPr/>
          <p:nvPr/>
        </p:nvSpPr>
        <p:spPr>
          <a:xfrm flipV="1">
            <a:off x="7399912" y="3758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3" name="직사각형 182">
            <a:extLst>
              <a:ext uri="{FF2B5EF4-FFF2-40B4-BE49-F238E27FC236}">
                <a16:creationId xmlns:a16="http://schemas.microsoft.com/office/drawing/2014/main" id="{ED514FC8-B28C-46F5-82FD-18C5E6313709}"/>
              </a:ext>
            </a:extLst>
          </p:cNvPr>
          <p:cNvSpPr/>
          <p:nvPr/>
        </p:nvSpPr>
        <p:spPr>
          <a:xfrm>
            <a:off x="7460068" y="3703579"/>
            <a:ext cx="695717" cy="230832"/>
          </a:xfrm>
          <a:prstGeom prst="rect">
            <a:avLst/>
          </a:prstGeom>
        </p:spPr>
        <p:txBody>
          <a:bodyPr wrap="square">
            <a:spAutoFit/>
          </a:bodyPr>
          <a:lstStyle/>
          <a:p>
            <a:pPr lvl="0">
              <a:defRPr/>
            </a:pPr>
            <a:r>
              <a:rPr lang="en-US" altLang="ko-KR" sz="900" dirty="0"/>
              <a:t>step 6-2</a:t>
            </a:r>
          </a:p>
        </p:txBody>
      </p:sp>
      <p:sp>
        <p:nvSpPr>
          <p:cNvPr id="184" name="순서도: 연결자 183">
            <a:extLst>
              <a:ext uri="{FF2B5EF4-FFF2-40B4-BE49-F238E27FC236}">
                <a16:creationId xmlns:a16="http://schemas.microsoft.com/office/drawing/2014/main" id="{D03A549A-F4AE-48F9-863C-B02ACE6086E5}"/>
              </a:ext>
            </a:extLst>
          </p:cNvPr>
          <p:cNvSpPr/>
          <p:nvPr/>
        </p:nvSpPr>
        <p:spPr>
          <a:xfrm flipV="1">
            <a:off x="7407470" y="427058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5" name="직사각형 184">
            <a:extLst>
              <a:ext uri="{FF2B5EF4-FFF2-40B4-BE49-F238E27FC236}">
                <a16:creationId xmlns:a16="http://schemas.microsoft.com/office/drawing/2014/main" id="{A62E0DF6-A475-4DC6-874C-B4EBAD3C738E}"/>
              </a:ext>
            </a:extLst>
          </p:cNvPr>
          <p:cNvSpPr/>
          <p:nvPr/>
        </p:nvSpPr>
        <p:spPr>
          <a:xfrm>
            <a:off x="7467626" y="4215920"/>
            <a:ext cx="663190" cy="230832"/>
          </a:xfrm>
          <a:prstGeom prst="rect">
            <a:avLst/>
          </a:prstGeom>
        </p:spPr>
        <p:txBody>
          <a:bodyPr wrap="square">
            <a:spAutoFit/>
          </a:bodyPr>
          <a:lstStyle/>
          <a:p>
            <a:pPr lvl="0">
              <a:defRPr/>
            </a:pPr>
            <a:r>
              <a:rPr lang="en-US" altLang="ko-KR" sz="900" dirty="0"/>
              <a:t>step 6-3</a:t>
            </a:r>
          </a:p>
        </p:txBody>
      </p:sp>
      <p:sp>
        <p:nvSpPr>
          <p:cNvPr id="186" name="순서도: 처리 185">
            <a:extLst>
              <a:ext uri="{FF2B5EF4-FFF2-40B4-BE49-F238E27FC236}">
                <a16:creationId xmlns:a16="http://schemas.microsoft.com/office/drawing/2014/main" id="{D9CC300B-33FF-4F0D-80BC-021E5D59D044}"/>
              </a:ext>
            </a:extLst>
          </p:cNvPr>
          <p:cNvSpPr/>
          <p:nvPr/>
        </p:nvSpPr>
        <p:spPr>
          <a:xfrm>
            <a:off x="6947381" y="4444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비밀번호</a:t>
            </a:r>
          </a:p>
        </p:txBody>
      </p:sp>
      <p:sp>
        <p:nvSpPr>
          <p:cNvPr id="188" name="순서도: 연결자 187">
            <a:extLst>
              <a:ext uri="{FF2B5EF4-FFF2-40B4-BE49-F238E27FC236}">
                <a16:creationId xmlns:a16="http://schemas.microsoft.com/office/drawing/2014/main" id="{6B43962F-BC03-498A-8798-EDE0FD2B51EB}"/>
              </a:ext>
            </a:extLst>
          </p:cNvPr>
          <p:cNvSpPr/>
          <p:nvPr/>
        </p:nvSpPr>
        <p:spPr>
          <a:xfrm flipV="1">
            <a:off x="7405700" y="480600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9" name="직사각형 188">
            <a:extLst>
              <a:ext uri="{FF2B5EF4-FFF2-40B4-BE49-F238E27FC236}">
                <a16:creationId xmlns:a16="http://schemas.microsoft.com/office/drawing/2014/main" id="{D5BEDDCB-F144-4824-A27D-A08F90FD7031}"/>
              </a:ext>
            </a:extLst>
          </p:cNvPr>
          <p:cNvSpPr/>
          <p:nvPr/>
        </p:nvSpPr>
        <p:spPr>
          <a:xfrm>
            <a:off x="7465856" y="4751333"/>
            <a:ext cx="663190" cy="230832"/>
          </a:xfrm>
          <a:prstGeom prst="rect">
            <a:avLst/>
          </a:prstGeom>
        </p:spPr>
        <p:txBody>
          <a:bodyPr wrap="square">
            <a:spAutoFit/>
          </a:bodyPr>
          <a:lstStyle/>
          <a:p>
            <a:pPr lvl="0">
              <a:defRPr/>
            </a:pPr>
            <a:r>
              <a:rPr lang="en-US" altLang="ko-KR" sz="900" dirty="0"/>
              <a:t>step 6-4</a:t>
            </a:r>
          </a:p>
        </p:txBody>
      </p:sp>
      <p:cxnSp>
        <p:nvCxnSpPr>
          <p:cNvPr id="190" name="연결선: 꺾임 189">
            <a:extLst>
              <a:ext uri="{FF2B5EF4-FFF2-40B4-BE49-F238E27FC236}">
                <a16:creationId xmlns:a16="http://schemas.microsoft.com/office/drawing/2014/main" id="{81D18B7C-9B93-4381-BFB5-89984B2A4BB4}"/>
              </a:ext>
            </a:extLst>
          </p:cNvPr>
          <p:cNvCxnSpPr>
            <a:cxnSpLocks/>
            <a:stCxn id="162" idx="1"/>
            <a:endCxn id="177" idx="1"/>
          </p:cNvCxnSpPr>
          <p:nvPr/>
        </p:nvCxnSpPr>
        <p:spPr>
          <a:xfrm rot="10800000" flipH="1" flipV="1">
            <a:off x="6913459" y="2519333"/>
            <a:ext cx="35691" cy="507494"/>
          </a:xfrm>
          <a:prstGeom prst="bentConnector3">
            <a:avLst>
              <a:gd name="adj1" fmla="val -64049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a:extLst>
              <a:ext uri="{FF2B5EF4-FFF2-40B4-BE49-F238E27FC236}">
                <a16:creationId xmlns:a16="http://schemas.microsoft.com/office/drawing/2014/main" id="{E5E49505-6CBA-4F87-91BE-63D15A35B41A}"/>
              </a:ext>
            </a:extLst>
          </p:cNvPr>
          <p:cNvCxnSpPr>
            <a:cxnSpLocks/>
            <a:stCxn id="162" idx="1"/>
            <a:endCxn id="178" idx="1"/>
          </p:cNvCxnSpPr>
          <p:nvPr/>
        </p:nvCxnSpPr>
        <p:spPr>
          <a:xfrm rot="10800000" flipH="1" flipV="1">
            <a:off x="6913459" y="2519333"/>
            <a:ext cx="35691" cy="1050860"/>
          </a:xfrm>
          <a:prstGeom prst="bentConnector3">
            <a:avLst>
              <a:gd name="adj1" fmla="val -64049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a:extLst>
              <a:ext uri="{FF2B5EF4-FFF2-40B4-BE49-F238E27FC236}">
                <a16:creationId xmlns:a16="http://schemas.microsoft.com/office/drawing/2014/main" id="{4C390660-EEE1-4B01-9445-F560D2E06D15}"/>
              </a:ext>
            </a:extLst>
          </p:cNvPr>
          <p:cNvCxnSpPr>
            <a:cxnSpLocks/>
            <a:stCxn id="162" idx="1"/>
            <a:endCxn id="179" idx="1"/>
          </p:cNvCxnSpPr>
          <p:nvPr/>
        </p:nvCxnSpPr>
        <p:spPr>
          <a:xfrm rot="10800000" flipH="1" flipV="1">
            <a:off x="6913459" y="2519332"/>
            <a:ext cx="35691" cy="1548463"/>
          </a:xfrm>
          <a:prstGeom prst="bentConnector3">
            <a:avLst>
              <a:gd name="adj1" fmla="val -64049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a:extLst>
              <a:ext uri="{FF2B5EF4-FFF2-40B4-BE49-F238E27FC236}">
                <a16:creationId xmlns:a16="http://schemas.microsoft.com/office/drawing/2014/main" id="{1307C436-D668-40FB-997F-F0300DC3DE03}"/>
              </a:ext>
            </a:extLst>
          </p:cNvPr>
          <p:cNvCxnSpPr>
            <a:cxnSpLocks/>
            <a:stCxn id="162" idx="1"/>
            <a:endCxn id="186" idx="1"/>
          </p:cNvCxnSpPr>
          <p:nvPr/>
        </p:nvCxnSpPr>
        <p:spPr>
          <a:xfrm rot="10800000" flipH="1" flipV="1">
            <a:off x="6913459" y="2519333"/>
            <a:ext cx="33921" cy="2083876"/>
          </a:xfrm>
          <a:prstGeom prst="bentConnector3">
            <a:avLst>
              <a:gd name="adj1" fmla="val -673919"/>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a:extLst>
              <a:ext uri="{FF2B5EF4-FFF2-40B4-BE49-F238E27FC236}">
                <a16:creationId xmlns:a16="http://schemas.microsoft.com/office/drawing/2014/main" id="{C92D398F-62EE-43DC-A398-E27BB6CF658E}"/>
              </a:ext>
            </a:extLst>
          </p:cNvPr>
          <p:cNvSpPr/>
          <p:nvPr/>
        </p:nvSpPr>
        <p:spPr>
          <a:xfrm>
            <a:off x="9298290" y="285738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NAME</a:t>
            </a:r>
            <a:endParaRPr lang="ko-KR" altLang="en-US" sz="900" dirty="0">
              <a:solidFill>
                <a:schemeClr val="tx1"/>
              </a:solidFill>
            </a:endParaRPr>
          </a:p>
        </p:txBody>
      </p:sp>
      <p:sp>
        <p:nvSpPr>
          <p:cNvPr id="195" name="순서도: 문서 194">
            <a:extLst>
              <a:ext uri="{FF2B5EF4-FFF2-40B4-BE49-F238E27FC236}">
                <a16:creationId xmlns:a16="http://schemas.microsoft.com/office/drawing/2014/main" id="{610F16C3-6B9C-49AF-B774-70D010E3F008}"/>
              </a:ext>
            </a:extLst>
          </p:cNvPr>
          <p:cNvSpPr/>
          <p:nvPr/>
        </p:nvSpPr>
        <p:spPr>
          <a:xfrm>
            <a:off x="9285134" y="2360500"/>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myPage_name.jsp</a:t>
            </a:r>
            <a:endParaRPr lang="ko-KR" altLang="en-US" sz="900" dirty="0">
              <a:solidFill>
                <a:schemeClr val="tx1"/>
              </a:solidFill>
            </a:endParaRPr>
          </a:p>
        </p:txBody>
      </p:sp>
      <p:cxnSp>
        <p:nvCxnSpPr>
          <p:cNvPr id="196" name="직선 화살표 연결선 195">
            <a:extLst>
              <a:ext uri="{FF2B5EF4-FFF2-40B4-BE49-F238E27FC236}">
                <a16:creationId xmlns:a16="http://schemas.microsoft.com/office/drawing/2014/main" id="{42E2DC63-B8E5-4A2F-81DF-C0456FAAC888}"/>
              </a:ext>
            </a:extLst>
          </p:cNvPr>
          <p:cNvCxnSpPr>
            <a:cxnSpLocks/>
          </p:cNvCxnSpPr>
          <p:nvPr/>
        </p:nvCxnSpPr>
        <p:spPr>
          <a:xfrm>
            <a:off x="9840416" y="266136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a:extLst>
              <a:ext uri="{FF2B5EF4-FFF2-40B4-BE49-F238E27FC236}">
                <a16:creationId xmlns:a16="http://schemas.microsoft.com/office/drawing/2014/main" id="{61D7AC03-66E2-4082-A7E5-FB84771F6BBC}"/>
              </a:ext>
            </a:extLst>
          </p:cNvPr>
          <p:cNvSpPr/>
          <p:nvPr/>
        </p:nvSpPr>
        <p:spPr>
          <a:xfrm>
            <a:off x="9478743" y="336304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이름 변경</a:t>
            </a:r>
          </a:p>
        </p:txBody>
      </p:sp>
      <p:cxnSp>
        <p:nvCxnSpPr>
          <p:cNvPr id="198" name="직선 화살표 연결선 197">
            <a:extLst>
              <a:ext uri="{FF2B5EF4-FFF2-40B4-BE49-F238E27FC236}">
                <a16:creationId xmlns:a16="http://schemas.microsoft.com/office/drawing/2014/main" id="{492AA7B9-0C9D-49B8-AFBB-556D8FCE7419}"/>
              </a:ext>
            </a:extLst>
          </p:cNvPr>
          <p:cNvCxnSpPr>
            <a:cxnSpLocks/>
          </p:cNvCxnSpPr>
          <p:nvPr/>
        </p:nvCxnSpPr>
        <p:spPr>
          <a:xfrm>
            <a:off x="9846710" y="3156415"/>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연결선: 꺾임 202">
            <a:extLst>
              <a:ext uri="{FF2B5EF4-FFF2-40B4-BE49-F238E27FC236}">
                <a16:creationId xmlns:a16="http://schemas.microsoft.com/office/drawing/2014/main" id="{26522D5C-0B39-495A-9CB3-ED0A873BD123}"/>
              </a:ext>
            </a:extLst>
          </p:cNvPr>
          <p:cNvCxnSpPr>
            <a:cxnSpLocks/>
            <a:stCxn id="177" idx="3"/>
            <a:endCxn id="195" idx="1"/>
          </p:cNvCxnSpPr>
          <p:nvPr/>
        </p:nvCxnSpPr>
        <p:spPr>
          <a:xfrm flipV="1">
            <a:off x="7973287" y="2519333"/>
            <a:ext cx="1311847" cy="507494"/>
          </a:xfrm>
          <a:prstGeom prst="bentConnector3">
            <a:avLst>
              <a:gd name="adj1" fmla="val 50000"/>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10;&#10;자동 생성된 설명">
            <a:extLst>
              <a:ext uri="{FF2B5EF4-FFF2-40B4-BE49-F238E27FC236}">
                <a16:creationId xmlns:a16="http://schemas.microsoft.com/office/drawing/2014/main" id="{07A367F7-0DB3-47B3-934A-27CECD423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0109" y="4343659"/>
            <a:ext cx="453468" cy="453468"/>
          </a:xfrm>
          <a:prstGeom prst="rect">
            <a:avLst/>
          </a:prstGeom>
        </p:spPr>
      </p:pic>
      <p:sp>
        <p:nvSpPr>
          <p:cNvPr id="208" name="직사각형 207">
            <a:extLst>
              <a:ext uri="{FF2B5EF4-FFF2-40B4-BE49-F238E27FC236}">
                <a16:creationId xmlns:a16="http://schemas.microsoft.com/office/drawing/2014/main" id="{392F7441-6504-4842-8D8F-EC43D5E0ED34}"/>
              </a:ext>
            </a:extLst>
          </p:cNvPr>
          <p:cNvSpPr/>
          <p:nvPr/>
        </p:nvSpPr>
        <p:spPr>
          <a:xfrm>
            <a:off x="10398502" y="4651305"/>
            <a:ext cx="784624" cy="200055"/>
          </a:xfrm>
          <a:prstGeom prst="rect">
            <a:avLst/>
          </a:prstGeom>
        </p:spPr>
        <p:txBody>
          <a:bodyPr wrap="square">
            <a:spAutoFit/>
          </a:bodyPr>
          <a:lstStyle/>
          <a:p>
            <a:pPr lvl="0">
              <a:defRPr/>
            </a:pPr>
            <a:r>
              <a:rPr lang="en-US" altLang="ko-KR" sz="700" dirty="0"/>
              <a:t>TABLE_USER</a:t>
            </a:r>
          </a:p>
        </p:txBody>
      </p:sp>
      <p:sp>
        <p:nvSpPr>
          <p:cNvPr id="211" name="순서도: 처리 210">
            <a:extLst>
              <a:ext uri="{FF2B5EF4-FFF2-40B4-BE49-F238E27FC236}">
                <a16:creationId xmlns:a16="http://schemas.microsoft.com/office/drawing/2014/main" id="{7A7D021C-75D0-4580-826C-C74FCCB0E61D}"/>
              </a:ext>
            </a:extLst>
          </p:cNvPr>
          <p:cNvSpPr/>
          <p:nvPr/>
        </p:nvSpPr>
        <p:spPr>
          <a:xfrm>
            <a:off x="9156480" y="3853863"/>
            <a:ext cx="147007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UserNameModifyAction.java</a:t>
            </a:r>
            <a:endParaRPr lang="ko-KR" altLang="en-US" sz="900" dirty="0">
              <a:solidFill>
                <a:schemeClr val="tx1"/>
              </a:solidFill>
            </a:endParaRPr>
          </a:p>
        </p:txBody>
      </p:sp>
      <p:cxnSp>
        <p:nvCxnSpPr>
          <p:cNvPr id="212" name="직선 화살표 연결선 211">
            <a:extLst>
              <a:ext uri="{FF2B5EF4-FFF2-40B4-BE49-F238E27FC236}">
                <a16:creationId xmlns:a16="http://schemas.microsoft.com/office/drawing/2014/main" id="{0A825853-FE98-4B69-A185-378B0FE08982}"/>
              </a:ext>
            </a:extLst>
          </p:cNvPr>
          <p:cNvCxnSpPr>
            <a:cxnSpLocks/>
          </p:cNvCxnSpPr>
          <p:nvPr/>
        </p:nvCxnSpPr>
        <p:spPr>
          <a:xfrm>
            <a:off x="9850807" y="366494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a:extLst>
              <a:ext uri="{FF2B5EF4-FFF2-40B4-BE49-F238E27FC236}">
                <a16:creationId xmlns:a16="http://schemas.microsoft.com/office/drawing/2014/main" id="{DEB9919D-E87A-4367-903D-D945E132AD23}"/>
              </a:ext>
            </a:extLst>
          </p:cNvPr>
          <p:cNvSpPr/>
          <p:nvPr/>
        </p:nvSpPr>
        <p:spPr>
          <a:xfrm>
            <a:off x="9299780" y="4388334"/>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이름 변경 성공하였습니다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214" name="순서도: 수행의 시작/종료 213">
            <a:extLst>
              <a:ext uri="{FF2B5EF4-FFF2-40B4-BE49-F238E27FC236}">
                <a16:creationId xmlns:a16="http://schemas.microsoft.com/office/drawing/2014/main" id="{B054222A-E8BF-4395-8D36-B0D25D3FFF0A}"/>
              </a:ext>
            </a:extLst>
          </p:cNvPr>
          <p:cNvSpPr/>
          <p:nvPr/>
        </p:nvSpPr>
        <p:spPr>
          <a:xfrm>
            <a:off x="9598703" y="461455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cxnSp>
        <p:nvCxnSpPr>
          <p:cNvPr id="215" name="직선 화살표 연결선 214">
            <a:extLst>
              <a:ext uri="{FF2B5EF4-FFF2-40B4-BE49-F238E27FC236}">
                <a16:creationId xmlns:a16="http://schemas.microsoft.com/office/drawing/2014/main" id="{3B75B30E-F5D0-4EFF-91A5-6E259EC1BB62}"/>
              </a:ext>
            </a:extLst>
          </p:cNvPr>
          <p:cNvCxnSpPr>
            <a:cxnSpLocks/>
          </p:cNvCxnSpPr>
          <p:nvPr/>
        </p:nvCxnSpPr>
        <p:spPr>
          <a:xfrm>
            <a:off x="9851064" y="418170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a:extLst>
              <a:ext uri="{FF2B5EF4-FFF2-40B4-BE49-F238E27FC236}">
                <a16:creationId xmlns:a16="http://schemas.microsoft.com/office/drawing/2014/main" id="{3D212E4B-8CB6-4AB8-B418-345AEDC0F0A4}"/>
              </a:ext>
            </a:extLst>
          </p:cNvPr>
          <p:cNvCxnSpPr>
            <a:cxnSpLocks/>
          </p:cNvCxnSpPr>
          <p:nvPr/>
        </p:nvCxnSpPr>
        <p:spPr>
          <a:xfrm>
            <a:off x="10397460" y="4231884"/>
            <a:ext cx="248747" cy="169773"/>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a:extLst>
              <a:ext uri="{FF2B5EF4-FFF2-40B4-BE49-F238E27FC236}">
                <a16:creationId xmlns:a16="http://schemas.microsoft.com/office/drawing/2014/main" id="{209C0F08-D38F-41C3-AE20-DFECDAD257D9}"/>
              </a:ext>
            </a:extLst>
          </p:cNvPr>
          <p:cNvCxnSpPr>
            <a:cxnSpLocks/>
          </p:cNvCxnSpPr>
          <p:nvPr/>
        </p:nvCxnSpPr>
        <p:spPr>
          <a:xfrm flipH="1" flipV="1">
            <a:off x="10333647" y="4256083"/>
            <a:ext cx="235950" cy="17515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a:extLst>
              <a:ext uri="{FF2B5EF4-FFF2-40B4-BE49-F238E27FC236}">
                <a16:creationId xmlns:a16="http://schemas.microsoft.com/office/drawing/2014/main" id="{5E59E8AC-73D0-4889-834F-D54DDBADFEBF}"/>
              </a:ext>
            </a:extLst>
          </p:cNvPr>
          <p:cNvSpPr/>
          <p:nvPr/>
        </p:nvSpPr>
        <p:spPr>
          <a:xfrm>
            <a:off x="9308903" y="493502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myPage_info.jsp</a:t>
            </a:r>
            <a:endParaRPr lang="ko-KR" altLang="en-US" sz="900" dirty="0">
              <a:solidFill>
                <a:schemeClr val="tx1"/>
              </a:solidFill>
            </a:endParaRPr>
          </a:p>
        </p:txBody>
      </p:sp>
      <p:cxnSp>
        <p:nvCxnSpPr>
          <p:cNvPr id="222" name="직선 화살표 연결선 221">
            <a:extLst>
              <a:ext uri="{FF2B5EF4-FFF2-40B4-BE49-F238E27FC236}">
                <a16:creationId xmlns:a16="http://schemas.microsoft.com/office/drawing/2014/main" id="{5CF16923-A91B-4F52-AAB9-BF4E2C801B11}"/>
              </a:ext>
            </a:extLst>
          </p:cNvPr>
          <p:cNvCxnSpPr>
            <a:cxnSpLocks/>
          </p:cNvCxnSpPr>
          <p:nvPr/>
        </p:nvCxnSpPr>
        <p:spPr>
          <a:xfrm>
            <a:off x="9843504" y="472510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a:extLst>
              <a:ext uri="{FF2B5EF4-FFF2-40B4-BE49-F238E27FC236}">
                <a16:creationId xmlns:a16="http://schemas.microsoft.com/office/drawing/2014/main" id="{43F7ACCB-A65F-42EC-8942-5E3E121B2181}"/>
              </a:ext>
            </a:extLst>
          </p:cNvPr>
          <p:cNvSpPr/>
          <p:nvPr/>
        </p:nvSpPr>
        <p:spPr>
          <a:xfrm>
            <a:off x="8670712" y="3149354"/>
            <a:ext cx="434734" cy="215444"/>
          </a:xfrm>
          <a:prstGeom prst="rect">
            <a:avLst/>
          </a:prstGeom>
        </p:spPr>
        <p:txBody>
          <a:bodyPr wrap="none">
            <a:spAutoFit/>
          </a:bodyPr>
          <a:lstStyle/>
          <a:p>
            <a:pPr lvl="0">
              <a:defRPr/>
            </a:pPr>
            <a:r>
              <a:rPr lang="en-US" altLang="ko-KR" sz="800" dirty="0"/>
              <a:t>NULL</a:t>
            </a:r>
            <a:endParaRPr lang="ko-KR" altLang="en-US" sz="800" dirty="0"/>
          </a:p>
        </p:txBody>
      </p:sp>
      <p:sp>
        <p:nvSpPr>
          <p:cNvPr id="224" name="직사각형 223">
            <a:extLst>
              <a:ext uri="{FF2B5EF4-FFF2-40B4-BE49-F238E27FC236}">
                <a16:creationId xmlns:a16="http://schemas.microsoft.com/office/drawing/2014/main" id="{CBEF0D90-73C3-4976-90F8-7D7D4E30311D}"/>
              </a:ext>
            </a:extLst>
          </p:cNvPr>
          <p:cNvSpPr/>
          <p:nvPr/>
        </p:nvSpPr>
        <p:spPr>
          <a:xfrm>
            <a:off x="9809121" y="3644557"/>
            <a:ext cx="684803" cy="215444"/>
          </a:xfrm>
          <a:prstGeom prst="rect">
            <a:avLst/>
          </a:prstGeom>
        </p:spPr>
        <p:txBody>
          <a:bodyPr wrap="none">
            <a:spAutoFit/>
          </a:bodyPr>
          <a:lstStyle/>
          <a:p>
            <a:pPr lvl="0">
              <a:defRPr/>
            </a:pPr>
            <a:r>
              <a:rPr lang="en-US" altLang="ko-KR" sz="800" dirty="0"/>
              <a:t>NOT NULL</a:t>
            </a:r>
            <a:endParaRPr lang="ko-KR" altLang="en-US" sz="800" dirty="0"/>
          </a:p>
        </p:txBody>
      </p:sp>
      <p:cxnSp>
        <p:nvCxnSpPr>
          <p:cNvPr id="225" name="연결선: 꺾임 224">
            <a:extLst>
              <a:ext uri="{FF2B5EF4-FFF2-40B4-BE49-F238E27FC236}">
                <a16:creationId xmlns:a16="http://schemas.microsoft.com/office/drawing/2014/main" id="{6C8F4F66-E20B-4DA2-A1EE-272374489D03}"/>
              </a:ext>
            </a:extLst>
          </p:cNvPr>
          <p:cNvCxnSpPr>
            <a:cxnSpLocks/>
            <a:stCxn id="197" idx="1"/>
            <a:endCxn id="194" idx="2"/>
          </p:cNvCxnSpPr>
          <p:nvPr/>
        </p:nvCxnSpPr>
        <p:spPr>
          <a:xfrm rot="10800000">
            <a:off x="9400705" y="3006901"/>
            <a:ext cx="78039" cy="500350"/>
          </a:xfrm>
          <a:prstGeom prst="bentConnector3">
            <a:avLst>
              <a:gd name="adj1" fmla="val 524165"/>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TotalTime>
  <Words>2816</Words>
  <Application>Microsoft Office PowerPoint</Application>
  <PresentationFormat>와이드스크린</PresentationFormat>
  <Paragraphs>1103</Paragraphs>
  <Slides>53</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53</vt:i4>
      </vt:variant>
    </vt:vector>
  </HeadingPairs>
  <TitlesOfParts>
    <vt:vector size="57" baseType="lpstr">
      <vt:lpstr>SF Pro Text Regular</vt:lpstr>
      <vt:lpstr>맑은 고딕</vt:lpstr>
      <vt:lpstr>Arial</vt:lpstr>
      <vt:lpstr>Office 테마</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이벤트 등록</vt:lpstr>
      <vt:lpstr>User flow : 이벤트 목록 / 상세보기</vt:lpstr>
      <vt:lpstr>User flow : 자유게시판</vt:lpstr>
      <vt:lpstr>User flow : 인증후기</vt:lpstr>
      <vt:lpstr>User flow : 내가 쓴 글/댓글</vt:lpstr>
      <vt:lpstr>User flow : 사이드바</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323</cp:revision>
  <dcterms:created xsi:type="dcterms:W3CDTF">2019-03-11T07:43:12Z</dcterms:created>
  <dcterms:modified xsi:type="dcterms:W3CDTF">2021-04-29T05:53:07Z</dcterms:modified>
  <cp:version/>
</cp:coreProperties>
</file>